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33" r:id="rId4"/>
  </p:sldMasterIdLst>
  <p:notesMasterIdLst>
    <p:notesMasterId r:id="rId18"/>
  </p:notesMasterIdLst>
  <p:sldIdLst>
    <p:sldId id="302" r:id="rId5"/>
    <p:sldId id="326" r:id="rId6"/>
    <p:sldId id="325" r:id="rId7"/>
    <p:sldId id="313" r:id="rId8"/>
    <p:sldId id="314" r:id="rId9"/>
    <p:sldId id="315" r:id="rId10"/>
    <p:sldId id="316" r:id="rId11"/>
    <p:sldId id="318" r:id="rId12"/>
    <p:sldId id="319" r:id="rId13"/>
    <p:sldId id="320" r:id="rId14"/>
    <p:sldId id="321" r:id="rId15"/>
    <p:sldId id="322" r:id="rId16"/>
    <p:sldId id="30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AF5B"/>
    <a:srgbClr val="474747"/>
    <a:srgbClr val="1133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BA383E-FAF8-43FC-91D6-D85B66933F97}" v="179" dt="2024-10-14T01:40:32.316"/>
    <p1510:client id="{2BF6A28E-89AF-42FB-9E55-7E3E95C9738E}" v="1569" dt="2024-10-14T01:15:05.795"/>
    <p1510:client id="{FFA4EBFB-96CB-4D09-B738-6CBF2D71C86B}" v="42" dt="2024-10-14T01:31:51.305"/>
  </p1510:revLst>
</p1510:revInfo>
</file>

<file path=ppt/tableStyles.xml><?xml version="1.0" encoding="utf-8"?>
<a:tblStyleLst xmlns:a="http://schemas.openxmlformats.org/drawingml/2006/main" def="{5DA37D80-6434-44D0-A028-1B22A696006F}">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10.png>
</file>

<file path=ppt/media/image11.png>
</file>

<file path=ppt/media/image12.gif>
</file>

<file path=ppt/media/image13.png>
</file>

<file path=ppt/media/image14.png>
</file>

<file path=ppt/media/image15.png>
</file>

<file path=ppt/media/image16.png>
</file>

<file path=ppt/media/image17.png>
</file>

<file path=ppt/media/image18.jpeg>
</file>

<file path=ppt/media/image2.jpe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C82E2-3434-4F8F-B24D-E09295921497}" type="datetimeFigureOut">
              <a:rPr lang="en-US" smtClean="0"/>
              <a:t>10/13/2024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293C6C-82EA-4D9D-AA8A-69C85F2EE2B5}" type="slidenum">
              <a:rPr lang="en-US" smtClean="0"/>
              <a:t>‹#›</a:t>
            </a:fld>
            <a:endParaRPr lang="en-US"/>
          </a:p>
        </p:txBody>
      </p:sp>
    </p:spTree>
    <p:extLst>
      <p:ext uri="{BB962C8B-B14F-4D97-AF65-F5344CB8AC3E}">
        <p14:creationId xmlns:p14="http://schemas.microsoft.com/office/powerpoint/2010/main" val="537326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F293C6C-82EA-4D9D-AA8A-69C85F2EE2B5}" type="slidenum">
              <a:rPr lang="en-US" smtClean="0"/>
              <a:t>1</a:t>
            </a:fld>
            <a:endParaRPr lang="en-US"/>
          </a:p>
        </p:txBody>
      </p:sp>
    </p:spTree>
    <p:extLst>
      <p:ext uri="{BB962C8B-B14F-4D97-AF65-F5344CB8AC3E}">
        <p14:creationId xmlns:p14="http://schemas.microsoft.com/office/powerpoint/2010/main" val="33345314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983232" y="5037663"/>
            <a:ext cx="897467" cy="279400"/>
          </a:xfrm>
        </p:spPr>
        <p:txBody>
          <a:bodyPr/>
          <a:lstStyle/>
          <a:p>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4FAB73BC-B049-4115-A692-8D63A059BFB8}" type="slidenum">
              <a:rPr lang="en-US" smtClean="0"/>
              <a:pPr/>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02088928"/>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928016355"/>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05683126"/>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7755227"/>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1651513912"/>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11329522"/>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23767882"/>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54308579"/>
      </p:ext>
    </p:extLst>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4920748"/>
      </p:ext>
    </p:extLst>
  </p:cSld>
  <p:clrMapOvr>
    <a:masterClrMapping/>
  </p:clrMapOvr>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Slide">
    <p:bg>
      <p:bgPr>
        <a:solidFill>
          <a:schemeClr val="tx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685C195-9396-DF66-C2A0-3C842369FD01}"/>
              </a:ext>
            </a:extLst>
          </p:cNvPr>
          <p:cNvSpPr>
            <a:spLocks noGrp="1"/>
          </p:cNvSpPr>
          <p:nvPr>
            <p:ph type="pic" sz="quarter" idx="10"/>
          </p:nvPr>
        </p:nvSpPr>
        <p:spPr>
          <a:xfrm>
            <a:off x="3969351" y="651776"/>
            <a:ext cx="4253298" cy="5554447"/>
          </a:xfrm>
          <a:custGeom>
            <a:avLst/>
            <a:gdLst>
              <a:gd name="connsiteX0" fmla="*/ 2126650 w 4253298"/>
              <a:gd name="connsiteY0" fmla="*/ 0 h 5554447"/>
              <a:gd name="connsiteX1" fmla="*/ 4242320 w 4253298"/>
              <a:gd name="connsiteY1" fmla="*/ 2495921 h 5554447"/>
              <a:gd name="connsiteX2" fmla="*/ 4253298 w 4253298"/>
              <a:gd name="connsiteY2" fmla="*/ 2780126 h 5554447"/>
              <a:gd name="connsiteX3" fmla="*/ 4253298 w 4253298"/>
              <a:gd name="connsiteY3" fmla="*/ 2780231 h 5554447"/>
              <a:gd name="connsiteX4" fmla="*/ 4242320 w 4253298"/>
              <a:gd name="connsiteY4" fmla="*/ 3064435 h 5554447"/>
              <a:gd name="connsiteX5" fmla="*/ 2344088 w 4253298"/>
              <a:gd name="connsiteY5" fmla="*/ 5546002 h 5554447"/>
              <a:gd name="connsiteX6" fmla="*/ 2216163 w 4253298"/>
              <a:gd name="connsiteY6" fmla="*/ 5554447 h 5554447"/>
              <a:gd name="connsiteX7" fmla="*/ 2037138 w 4253298"/>
              <a:gd name="connsiteY7" fmla="*/ 5554447 h 5554447"/>
              <a:gd name="connsiteX8" fmla="*/ 1909213 w 4253298"/>
              <a:gd name="connsiteY8" fmla="*/ 5546002 h 5554447"/>
              <a:gd name="connsiteX9" fmla="*/ 0 w 4253298"/>
              <a:gd name="connsiteY9" fmla="*/ 2780178 h 5554447"/>
              <a:gd name="connsiteX10" fmla="*/ 2126650 w 4253298"/>
              <a:gd name="connsiteY10" fmla="*/ 0 h 555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3298" h="5554447">
                <a:moveTo>
                  <a:pt x="2126650" y="0"/>
                </a:moveTo>
                <a:cubicBezTo>
                  <a:pt x="3227759" y="0"/>
                  <a:pt x="4133415" y="1093999"/>
                  <a:pt x="4242320" y="2495921"/>
                </a:cubicBezTo>
                <a:lnTo>
                  <a:pt x="4253298" y="2780126"/>
                </a:lnTo>
                <a:lnTo>
                  <a:pt x="4253298" y="2780231"/>
                </a:lnTo>
                <a:lnTo>
                  <a:pt x="4242320" y="3064435"/>
                </a:lnTo>
                <a:cubicBezTo>
                  <a:pt x="4140675" y="4372896"/>
                  <a:pt x="3344972" y="5413121"/>
                  <a:pt x="2344088" y="5546002"/>
                </a:cubicBezTo>
                <a:lnTo>
                  <a:pt x="2216163" y="5554447"/>
                </a:lnTo>
                <a:lnTo>
                  <a:pt x="2037138" y="5554447"/>
                </a:lnTo>
                <a:lnTo>
                  <a:pt x="1909213" y="5546002"/>
                </a:lnTo>
                <a:cubicBezTo>
                  <a:pt x="836837" y="5403630"/>
                  <a:pt x="0" y="4219663"/>
                  <a:pt x="0" y="2780178"/>
                </a:cubicBezTo>
                <a:cubicBezTo>
                  <a:pt x="0" y="1244728"/>
                  <a:pt x="952134" y="0"/>
                  <a:pt x="2126650" y="0"/>
                </a:cubicBezTo>
                <a:close/>
              </a:path>
            </a:pathLst>
          </a:custGeom>
          <a:solidFill>
            <a:schemeClr val="bg2">
              <a:lumMod val="50000"/>
            </a:schemeClr>
          </a:solidFill>
        </p:spPr>
        <p:txBody>
          <a:bodyPr wrap="square" lIns="91440" tIns="640080">
            <a:noAutofit/>
          </a:bodyPr>
          <a:lstStyle>
            <a:lvl1pPr marL="45720" indent="0" algn="ctr">
              <a:buNone/>
              <a:defRPr sz="1400">
                <a:solidFill>
                  <a:schemeClr val="bg1"/>
                </a:solidFill>
              </a:defRPr>
            </a:lvl1pPr>
          </a:lstStyle>
          <a:p>
            <a:r>
              <a:rPr lang="en-US"/>
              <a:t>Click icon to add picture</a:t>
            </a:r>
          </a:p>
        </p:txBody>
      </p:sp>
      <p:sp>
        <p:nvSpPr>
          <p:cNvPr id="4" name="Title Placeholder 1">
            <a:extLst>
              <a:ext uri="{FF2B5EF4-FFF2-40B4-BE49-F238E27FC236}">
                <a16:creationId xmlns:a16="http://schemas.microsoft.com/office/drawing/2014/main" id="{831EC5ED-ABEA-EEFC-3DFD-1CF90F2EC6AD}"/>
              </a:ext>
            </a:extLst>
          </p:cNvPr>
          <p:cNvSpPr>
            <a:spLocks noGrp="1"/>
          </p:cNvSpPr>
          <p:nvPr>
            <p:ph type="title" hasCustomPrompt="1"/>
          </p:nvPr>
        </p:nvSpPr>
        <p:spPr>
          <a:xfrm>
            <a:off x="768096" y="1591056"/>
            <a:ext cx="10652760" cy="3986784"/>
          </a:xfrm>
          <a:prstGeom prst="rect">
            <a:avLst/>
          </a:prstGeom>
          <a:gradFill>
            <a:gsLst>
              <a:gs pos="52900">
                <a:schemeClr val="tx1">
                  <a:alpha val="50000"/>
                </a:schemeClr>
              </a:gs>
              <a:gs pos="0">
                <a:schemeClr val="tx1">
                  <a:alpha val="0"/>
                </a:schemeClr>
              </a:gs>
              <a:gs pos="100000">
                <a:schemeClr val="tx1">
                  <a:alpha val="0"/>
                </a:schemeClr>
              </a:gs>
            </a:gsLst>
            <a:lin ang="5400000" scaled="1"/>
          </a:gradFill>
        </p:spPr>
        <p:txBody>
          <a:bodyPr vert="horz" lIns="91440" tIns="45720" rIns="91440" bIns="45720" rtlCol="0" anchor="ctr">
            <a:noAutofit/>
          </a:bodyPr>
          <a:lstStyle>
            <a:lvl1pPr algn="ctr">
              <a:lnSpc>
                <a:spcPct val="75000"/>
              </a:lnSpc>
              <a:defRPr sz="8000" cap="all" spc="-300" baseline="0">
                <a:solidFill>
                  <a:schemeClr val="accent5"/>
                </a:solidFill>
              </a:defRPr>
            </a:lvl1pPr>
          </a:lstStyle>
          <a:p>
            <a:r>
              <a:rPr lang="en-US"/>
              <a:t>TITLE STYLE</a:t>
            </a:r>
          </a:p>
        </p:txBody>
      </p:sp>
      <p:sp>
        <p:nvSpPr>
          <p:cNvPr id="15" name="Freeform 14">
            <a:extLst>
              <a:ext uri="{FF2B5EF4-FFF2-40B4-BE49-F238E27FC236}">
                <a16:creationId xmlns:a16="http://schemas.microsoft.com/office/drawing/2014/main" id="{000E8195-E57E-F34E-0134-BF841A00631C}"/>
              </a:ext>
            </a:extLst>
          </p:cNvPr>
          <p:cNvSpPr/>
          <p:nvPr userDrawn="1"/>
        </p:nvSpPr>
        <p:spPr>
          <a:xfrm>
            <a:off x="-12524" y="-12526"/>
            <a:ext cx="981573" cy="2157371"/>
          </a:xfrm>
          <a:custGeom>
            <a:avLst/>
            <a:gdLst>
              <a:gd name="connsiteX0" fmla="*/ 0 w 981573"/>
              <a:gd name="connsiteY0" fmla="*/ 0 h 2157371"/>
              <a:gd name="connsiteX1" fmla="*/ 836687 w 981573"/>
              <a:gd name="connsiteY1" fmla="*/ 0 h 2157371"/>
              <a:gd name="connsiteX2" fmla="*/ 854137 w 981573"/>
              <a:gd name="connsiteY2" fmla="*/ 36224 h 2157371"/>
              <a:gd name="connsiteX3" fmla="*/ 981573 w 981573"/>
              <a:gd name="connsiteY3" fmla="*/ 667436 h 2157371"/>
              <a:gd name="connsiteX4" fmla="*/ 132907 w 981573"/>
              <a:gd name="connsiteY4" fmla="*/ 2093346 h 2157371"/>
              <a:gd name="connsiteX5" fmla="*/ 0 w 981573"/>
              <a:gd name="connsiteY5" fmla="*/ 2157371 h 2157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573" h="2157371">
                <a:moveTo>
                  <a:pt x="0" y="0"/>
                </a:moveTo>
                <a:lnTo>
                  <a:pt x="836687" y="0"/>
                </a:lnTo>
                <a:lnTo>
                  <a:pt x="854137" y="36224"/>
                </a:lnTo>
                <a:cubicBezTo>
                  <a:pt x="936196" y="230233"/>
                  <a:pt x="981573" y="443535"/>
                  <a:pt x="981573" y="667436"/>
                </a:cubicBezTo>
                <a:cubicBezTo>
                  <a:pt x="981573" y="1283163"/>
                  <a:pt x="638411" y="1818740"/>
                  <a:pt x="132907" y="2093346"/>
                </a:cubicBezTo>
                <a:lnTo>
                  <a:pt x="0" y="2157371"/>
                </a:lnTo>
                <a:close/>
              </a:path>
            </a:pathLst>
          </a:custGeom>
          <a:noFill/>
          <a:ln>
            <a:solidFill>
              <a:schemeClr val="accent5">
                <a:lumMod val="7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547A31A-C8C3-A6DB-C874-598E59691F18}"/>
              </a:ext>
            </a:extLst>
          </p:cNvPr>
          <p:cNvSpPr/>
          <p:nvPr userDrawn="1"/>
        </p:nvSpPr>
        <p:spPr>
          <a:xfrm>
            <a:off x="10912127" y="2748625"/>
            <a:ext cx="1304925" cy="3180458"/>
          </a:xfrm>
          <a:custGeom>
            <a:avLst/>
            <a:gdLst>
              <a:gd name="connsiteX0" fmla="*/ 1304925 w 1304925"/>
              <a:gd name="connsiteY0" fmla="*/ 0 h 3180458"/>
              <a:gd name="connsiteX1" fmla="*/ 1304925 w 1304925"/>
              <a:gd name="connsiteY1" fmla="*/ 3180458 h 3180458"/>
              <a:gd name="connsiteX2" fmla="*/ 1294817 w 1304925"/>
              <a:gd name="connsiteY2" fmla="*/ 3178915 h 3180458"/>
              <a:gd name="connsiteX3" fmla="*/ 0 w 1304925"/>
              <a:gd name="connsiteY3" fmla="*/ 1590229 h 3180458"/>
              <a:gd name="connsiteX4" fmla="*/ 1294817 w 1304925"/>
              <a:gd name="connsiteY4" fmla="*/ 1543 h 3180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4925" h="3180458">
                <a:moveTo>
                  <a:pt x="1304925" y="0"/>
                </a:moveTo>
                <a:lnTo>
                  <a:pt x="1304925" y="3180458"/>
                </a:lnTo>
                <a:lnTo>
                  <a:pt x="1294817" y="3178915"/>
                </a:lnTo>
                <a:cubicBezTo>
                  <a:pt x="555866" y="3027704"/>
                  <a:pt x="0" y="2373882"/>
                  <a:pt x="0" y="1590229"/>
                </a:cubicBezTo>
                <a:cubicBezTo>
                  <a:pt x="0" y="806577"/>
                  <a:pt x="555866" y="152754"/>
                  <a:pt x="1294817" y="1543"/>
                </a:cubicBezTo>
                <a:close/>
              </a:path>
            </a:pathLst>
          </a:custGeom>
          <a:noFill/>
          <a:ln>
            <a:solidFill>
              <a:schemeClr val="accent5">
                <a:lumMod val="7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6561710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About us">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DDEA8-7AC1-D501-0D39-0B291B35381A}"/>
              </a:ext>
            </a:extLst>
          </p:cNvPr>
          <p:cNvSpPr>
            <a:spLocks noGrp="1"/>
          </p:cNvSpPr>
          <p:nvPr>
            <p:ph type="title"/>
          </p:nvPr>
        </p:nvSpPr>
        <p:spPr/>
        <p:txBody>
          <a:bodyPr/>
          <a:lstStyle/>
          <a:p>
            <a:r>
              <a:rPr lang="en-US"/>
              <a:t>Click to edit Master title style</a:t>
            </a:r>
          </a:p>
        </p:txBody>
      </p:sp>
      <p:sp>
        <p:nvSpPr>
          <p:cNvPr id="9" name="Picture Placeholder 8">
            <a:extLst>
              <a:ext uri="{FF2B5EF4-FFF2-40B4-BE49-F238E27FC236}">
                <a16:creationId xmlns:a16="http://schemas.microsoft.com/office/drawing/2014/main" id="{63723ECD-883B-31C2-B563-5F29C4A18EB4}"/>
              </a:ext>
            </a:extLst>
          </p:cNvPr>
          <p:cNvSpPr>
            <a:spLocks noGrp="1" noChangeAspect="1"/>
          </p:cNvSpPr>
          <p:nvPr>
            <p:ph type="pic" sz="quarter" idx="11"/>
          </p:nvPr>
        </p:nvSpPr>
        <p:spPr>
          <a:xfrm>
            <a:off x="1308420" y="2054506"/>
            <a:ext cx="4453128" cy="4803494"/>
          </a:xfrm>
          <a:custGeom>
            <a:avLst/>
            <a:gdLst>
              <a:gd name="connsiteX0" fmla="*/ 2224077 w 4453128"/>
              <a:gd name="connsiteY0" fmla="*/ 0 h 4803494"/>
              <a:gd name="connsiteX1" fmla="*/ 4436672 w 4453128"/>
              <a:gd name="connsiteY1" fmla="*/ 1913041 h 4803494"/>
              <a:gd name="connsiteX2" fmla="*/ 4448133 w 4453128"/>
              <a:gd name="connsiteY2" fmla="*/ 2130515 h 4803494"/>
              <a:gd name="connsiteX3" fmla="*/ 4453128 w 4453128"/>
              <a:gd name="connsiteY3" fmla="*/ 2130515 h 4803494"/>
              <a:gd name="connsiteX4" fmla="*/ 4453128 w 4453128"/>
              <a:gd name="connsiteY4" fmla="*/ 4803494 h 4803494"/>
              <a:gd name="connsiteX5" fmla="*/ 0 w 4453128"/>
              <a:gd name="connsiteY5" fmla="*/ 4803494 h 4803494"/>
              <a:gd name="connsiteX6" fmla="*/ 0 w 4453128"/>
              <a:gd name="connsiteY6" fmla="*/ 2130515 h 4803494"/>
              <a:gd name="connsiteX7" fmla="*/ 22 w 4453128"/>
              <a:gd name="connsiteY7" fmla="*/ 2130515 h 4803494"/>
              <a:gd name="connsiteX8" fmla="*/ 11485 w 4453128"/>
              <a:gd name="connsiteY8" fmla="*/ 1913041 h 4803494"/>
              <a:gd name="connsiteX9" fmla="*/ 2224077 w 4453128"/>
              <a:gd name="connsiteY9" fmla="*/ 0 h 4803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53128" h="4803494">
                <a:moveTo>
                  <a:pt x="2224077" y="0"/>
                </a:moveTo>
                <a:cubicBezTo>
                  <a:pt x="3375631" y="0"/>
                  <a:pt x="4322776" y="838514"/>
                  <a:pt x="4436672" y="1913041"/>
                </a:cubicBezTo>
                <a:lnTo>
                  <a:pt x="4448133" y="2130515"/>
                </a:lnTo>
                <a:lnTo>
                  <a:pt x="4453128" y="2130515"/>
                </a:lnTo>
                <a:lnTo>
                  <a:pt x="4453128" y="4803494"/>
                </a:lnTo>
                <a:lnTo>
                  <a:pt x="0" y="4803494"/>
                </a:lnTo>
                <a:lnTo>
                  <a:pt x="0" y="2130515"/>
                </a:lnTo>
                <a:lnTo>
                  <a:pt x="22" y="2130515"/>
                </a:lnTo>
                <a:lnTo>
                  <a:pt x="11485" y="1913041"/>
                </a:lnTo>
                <a:cubicBezTo>
                  <a:pt x="125379" y="838514"/>
                  <a:pt x="1072525" y="0"/>
                  <a:pt x="2224077" y="0"/>
                </a:cubicBezTo>
                <a:close/>
              </a:path>
            </a:pathLst>
          </a:custGeom>
          <a:solidFill>
            <a:schemeClr val="accent5">
              <a:lumMod val="20000"/>
              <a:lumOff val="80000"/>
            </a:schemeClr>
          </a:solidFill>
        </p:spPr>
        <p:txBody>
          <a:bodyPr wrap="square" tIns="640080">
            <a:noAutofit/>
          </a:bodyPr>
          <a:lstStyle>
            <a:lvl1pPr marL="45720" indent="0" algn="ctr">
              <a:buNone/>
              <a:defRPr sz="1600"/>
            </a:lvl1pPr>
          </a:lstStyle>
          <a:p>
            <a:r>
              <a:rPr lang="en-US"/>
              <a:t>Click icon to add picture</a:t>
            </a:r>
          </a:p>
        </p:txBody>
      </p:sp>
      <p:sp>
        <p:nvSpPr>
          <p:cNvPr id="12" name="Content Placeholder 11">
            <a:extLst>
              <a:ext uri="{FF2B5EF4-FFF2-40B4-BE49-F238E27FC236}">
                <a16:creationId xmlns:a16="http://schemas.microsoft.com/office/drawing/2014/main" id="{133A2FE8-CE2D-1353-439D-41C7B2D68ED9}"/>
              </a:ext>
            </a:extLst>
          </p:cNvPr>
          <p:cNvSpPr>
            <a:spLocks noGrp="1"/>
          </p:cNvSpPr>
          <p:nvPr>
            <p:ph sz="quarter" idx="13"/>
          </p:nvPr>
        </p:nvSpPr>
        <p:spPr>
          <a:xfrm>
            <a:off x="6547104" y="2267712"/>
            <a:ext cx="4197096" cy="3913632"/>
          </a:xfrm>
        </p:spPr>
        <p:txBody>
          <a:bodyPr/>
          <a:lstStyle>
            <a:lvl1pPr marL="0" indent="0">
              <a:lnSpc>
                <a:spcPct val="100000"/>
              </a:lnSpc>
              <a:buNone/>
              <a:defRPr sz="18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96B5B3A-AF8F-3E89-B53F-DE96E3A2BFB1}"/>
              </a:ext>
            </a:extLst>
          </p:cNvPr>
          <p:cNvSpPr>
            <a:spLocks noGrp="1"/>
          </p:cNvSpPr>
          <p:nvPr>
            <p:ph type="sldNum" sz="quarter" idx="12"/>
          </p:nvPr>
        </p:nvSpPr>
        <p:spPr/>
        <p:txBody>
          <a:bodyPr rIns="0"/>
          <a:lstStyle/>
          <a:p>
            <a:fld id="{4FAB73BC-B049-4115-A692-8D63A059BFB8}" type="slidenum">
              <a:rPr lang="en-US" smtClean="0"/>
              <a:pPr/>
              <a:t>‹#›</a:t>
            </a:fld>
            <a:endParaRPr lang="en-US"/>
          </a:p>
        </p:txBody>
      </p:sp>
    </p:spTree>
    <p:extLst>
      <p:ext uri="{BB962C8B-B14F-4D97-AF65-F5344CB8AC3E}">
        <p14:creationId xmlns:p14="http://schemas.microsoft.com/office/powerpoint/2010/main" val="2464012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663005100"/>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ection header with subtitle">
    <p:bg>
      <p:bgPr>
        <a:solidFill>
          <a:schemeClr val="accent3"/>
        </a:solidFill>
        <a:effectLst/>
      </p:bgPr>
    </p:bg>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000E8195-E57E-F34E-0134-BF841A00631C}"/>
              </a:ext>
            </a:extLst>
          </p:cNvPr>
          <p:cNvSpPr/>
          <p:nvPr userDrawn="1"/>
        </p:nvSpPr>
        <p:spPr>
          <a:xfrm>
            <a:off x="-12524" y="-12526"/>
            <a:ext cx="981573" cy="2157371"/>
          </a:xfrm>
          <a:custGeom>
            <a:avLst/>
            <a:gdLst>
              <a:gd name="connsiteX0" fmla="*/ 0 w 981573"/>
              <a:gd name="connsiteY0" fmla="*/ 0 h 2157371"/>
              <a:gd name="connsiteX1" fmla="*/ 836687 w 981573"/>
              <a:gd name="connsiteY1" fmla="*/ 0 h 2157371"/>
              <a:gd name="connsiteX2" fmla="*/ 854137 w 981573"/>
              <a:gd name="connsiteY2" fmla="*/ 36224 h 2157371"/>
              <a:gd name="connsiteX3" fmla="*/ 981573 w 981573"/>
              <a:gd name="connsiteY3" fmla="*/ 667436 h 2157371"/>
              <a:gd name="connsiteX4" fmla="*/ 132907 w 981573"/>
              <a:gd name="connsiteY4" fmla="*/ 2093346 h 2157371"/>
              <a:gd name="connsiteX5" fmla="*/ 0 w 981573"/>
              <a:gd name="connsiteY5" fmla="*/ 2157371 h 2157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573" h="2157371">
                <a:moveTo>
                  <a:pt x="0" y="0"/>
                </a:moveTo>
                <a:lnTo>
                  <a:pt x="836687" y="0"/>
                </a:lnTo>
                <a:lnTo>
                  <a:pt x="854137" y="36224"/>
                </a:lnTo>
                <a:cubicBezTo>
                  <a:pt x="936196" y="230233"/>
                  <a:pt x="981573" y="443535"/>
                  <a:pt x="981573" y="667436"/>
                </a:cubicBezTo>
                <a:cubicBezTo>
                  <a:pt x="981573" y="1283163"/>
                  <a:pt x="638411" y="1818740"/>
                  <a:pt x="132907" y="2093346"/>
                </a:cubicBezTo>
                <a:lnTo>
                  <a:pt x="0" y="2157371"/>
                </a:lnTo>
                <a:close/>
              </a:path>
            </a:pathLst>
          </a:custGeom>
          <a:noFill/>
          <a:ln>
            <a:solidFill>
              <a:schemeClr val="accent3">
                <a:lumMod val="75000"/>
                <a:lumOff val="2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547A31A-C8C3-A6DB-C874-598E59691F18}"/>
              </a:ext>
            </a:extLst>
          </p:cNvPr>
          <p:cNvSpPr>
            <a:spLocks noChangeAspect="1"/>
          </p:cNvSpPr>
          <p:nvPr userDrawn="1"/>
        </p:nvSpPr>
        <p:spPr>
          <a:xfrm>
            <a:off x="10912126" y="2952359"/>
            <a:ext cx="1331866" cy="3246120"/>
          </a:xfrm>
          <a:custGeom>
            <a:avLst/>
            <a:gdLst>
              <a:gd name="connsiteX0" fmla="*/ 1304925 w 1304925"/>
              <a:gd name="connsiteY0" fmla="*/ 0 h 3180458"/>
              <a:gd name="connsiteX1" fmla="*/ 1304925 w 1304925"/>
              <a:gd name="connsiteY1" fmla="*/ 3180458 h 3180458"/>
              <a:gd name="connsiteX2" fmla="*/ 1294817 w 1304925"/>
              <a:gd name="connsiteY2" fmla="*/ 3178915 h 3180458"/>
              <a:gd name="connsiteX3" fmla="*/ 0 w 1304925"/>
              <a:gd name="connsiteY3" fmla="*/ 1590229 h 3180458"/>
              <a:gd name="connsiteX4" fmla="*/ 1294817 w 1304925"/>
              <a:gd name="connsiteY4" fmla="*/ 1543 h 3180458"/>
              <a:gd name="connsiteX0" fmla="*/ 1304925 w 1319684"/>
              <a:gd name="connsiteY0" fmla="*/ 0 h 3180458"/>
              <a:gd name="connsiteX1" fmla="*/ 1319684 w 1319684"/>
              <a:gd name="connsiteY1" fmla="*/ 1652579 h 3180458"/>
              <a:gd name="connsiteX2" fmla="*/ 1304925 w 1319684"/>
              <a:gd name="connsiteY2" fmla="*/ 3180458 h 3180458"/>
              <a:gd name="connsiteX3" fmla="*/ 1294817 w 1319684"/>
              <a:gd name="connsiteY3" fmla="*/ 3178915 h 3180458"/>
              <a:gd name="connsiteX4" fmla="*/ 0 w 1319684"/>
              <a:gd name="connsiteY4" fmla="*/ 1590229 h 3180458"/>
              <a:gd name="connsiteX5" fmla="*/ 1294817 w 1319684"/>
              <a:gd name="connsiteY5" fmla="*/ 1543 h 3180458"/>
              <a:gd name="connsiteX6" fmla="*/ 1304925 w 1319684"/>
              <a:gd name="connsiteY6" fmla="*/ 0 h 3180458"/>
              <a:gd name="connsiteX0" fmla="*/ 1319684 w 1409274"/>
              <a:gd name="connsiteY0" fmla="*/ 1652579 h 3180458"/>
              <a:gd name="connsiteX1" fmla="*/ 1304925 w 1409274"/>
              <a:gd name="connsiteY1" fmla="*/ 3180458 h 3180458"/>
              <a:gd name="connsiteX2" fmla="*/ 1294817 w 1409274"/>
              <a:gd name="connsiteY2" fmla="*/ 3178915 h 3180458"/>
              <a:gd name="connsiteX3" fmla="*/ 0 w 1409274"/>
              <a:gd name="connsiteY3" fmla="*/ 1590229 h 3180458"/>
              <a:gd name="connsiteX4" fmla="*/ 1294817 w 1409274"/>
              <a:gd name="connsiteY4" fmla="*/ 1543 h 3180458"/>
              <a:gd name="connsiteX5" fmla="*/ 1304925 w 1409274"/>
              <a:gd name="connsiteY5" fmla="*/ 0 h 3180458"/>
              <a:gd name="connsiteX6" fmla="*/ 1409274 w 1409274"/>
              <a:gd name="connsiteY6" fmla="*/ 1742169 h 3180458"/>
              <a:gd name="connsiteX0" fmla="*/ 1319684 w 1319684"/>
              <a:gd name="connsiteY0" fmla="*/ 1652579 h 3180458"/>
              <a:gd name="connsiteX1" fmla="*/ 1304925 w 1319684"/>
              <a:gd name="connsiteY1" fmla="*/ 3180458 h 3180458"/>
              <a:gd name="connsiteX2" fmla="*/ 1294817 w 1319684"/>
              <a:gd name="connsiteY2" fmla="*/ 3178915 h 3180458"/>
              <a:gd name="connsiteX3" fmla="*/ 0 w 1319684"/>
              <a:gd name="connsiteY3" fmla="*/ 1590229 h 3180458"/>
              <a:gd name="connsiteX4" fmla="*/ 1294817 w 1319684"/>
              <a:gd name="connsiteY4" fmla="*/ 1543 h 3180458"/>
              <a:gd name="connsiteX5" fmla="*/ 1304925 w 1319684"/>
              <a:gd name="connsiteY5" fmla="*/ 0 h 3180458"/>
              <a:gd name="connsiteX0" fmla="*/ 1304925 w 1304925"/>
              <a:gd name="connsiteY0" fmla="*/ 3180458 h 3180458"/>
              <a:gd name="connsiteX1" fmla="*/ 1294817 w 1304925"/>
              <a:gd name="connsiteY1" fmla="*/ 3178915 h 3180458"/>
              <a:gd name="connsiteX2" fmla="*/ 0 w 1304925"/>
              <a:gd name="connsiteY2" fmla="*/ 1590229 h 3180458"/>
              <a:gd name="connsiteX3" fmla="*/ 1294817 w 1304925"/>
              <a:gd name="connsiteY3" fmla="*/ 1543 h 3180458"/>
              <a:gd name="connsiteX4" fmla="*/ 1304925 w 1304925"/>
              <a:gd name="connsiteY4" fmla="*/ 0 h 3180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4925" h="3180458">
                <a:moveTo>
                  <a:pt x="1304925" y="3180458"/>
                </a:moveTo>
                <a:lnTo>
                  <a:pt x="1294817" y="3178915"/>
                </a:lnTo>
                <a:cubicBezTo>
                  <a:pt x="555866" y="3027704"/>
                  <a:pt x="0" y="2373882"/>
                  <a:pt x="0" y="1590229"/>
                </a:cubicBezTo>
                <a:cubicBezTo>
                  <a:pt x="0" y="806577"/>
                  <a:pt x="555866" y="152754"/>
                  <a:pt x="1294817" y="1543"/>
                </a:cubicBezTo>
                <a:lnTo>
                  <a:pt x="1304925" y="0"/>
                </a:lnTo>
              </a:path>
            </a:pathLst>
          </a:custGeom>
          <a:noFill/>
          <a:ln>
            <a:solidFill>
              <a:schemeClr val="accent3">
                <a:lumMod val="75000"/>
                <a:lumOff val="2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Placeholder 1">
            <a:extLst>
              <a:ext uri="{FF2B5EF4-FFF2-40B4-BE49-F238E27FC236}">
                <a16:creationId xmlns:a16="http://schemas.microsoft.com/office/drawing/2014/main" id="{831EC5ED-ABEA-EEFC-3DFD-1CF90F2EC6AD}"/>
              </a:ext>
            </a:extLst>
          </p:cNvPr>
          <p:cNvSpPr>
            <a:spLocks noGrp="1"/>
          </p:cNvSpPr>
          <p:nvPr>
            <p:ph type="title"/>
          </p:nvPr>
        </p:nvSpPr>
        <p:spPr>
          <a:xfrm>
            <a:off x="566928" y="1462024"/>
            <a:ext cx="11009376" cy="2596896"/>
          </a:xfrm>
          <a:prstGeom prst="rect">
            <a:avLst/>
          </a:prstGeom>
        </p:spPr>
        <p:txBody>
          <a:bodyPr vert="horz" lIns="91440" tIns="45720" rIns="91440" bIns="45720" rtlCol="0" anchor="ctr">
            <a:noAutofit/>
          </a:bodyPr>
          <a:lstStyle>
            <a:lvl1pPr algn="ctr">
              <a:lnSpc>
                <a:spcPct val="75000"/>
              </a:lnSpc>
              <a:defRPr sz="9000" cap="all" spc="-300" baseline="0">
                <a:solidFill>
                  <a:schemeClr val="bg1"/>
                </a:solidFill>
              </a:defRPr>
            </a:lvl1pPr>
          </a:lstStyle>
          <a:p>
            <a:r>
              <a:rPr lang="en-US"/>
              <a:t>Click to edit Master title style</a:t>
            </a:r>
          </a:p>
        </p:txBody>
      </p:sp>
      <p:sp>
        <p:nvSpPr>
          <p:cNvPr id="5" name="Content Placeholder 11">
            <a:extLst>
              <a:ext uri="{FF2B5EF4-FFF2-40B4-BE49-F238E27FC236}">
                <a16:creationId xmlns:a16="http://schemas.microsoft.com/office/drawing/2014/main" id="{F22ACA71-2B50-C42E-FD4B-6EC091595DE0}"/>
              </a:ext>
            </a:extLst>
          </p:cNvPr>
          <p:cNvSpPr>
            <a:spLocks noGrp="1"/>
          </p:cNvSpPr>
          <p:nvPr>
            <p:ph sz="quarter" idx="13"/>
          </p:nvPr>
        </p:nvSpPr>
        <p:spPr>
          <a:xfrm>
            <a:off x="978408" y="4617720"/>
            <a:ext cx="7607808" cy="1764792"/>
          </a:xfrm>
        </p:spPr>
        <p:txBody>
          <a:bodyPr anchor="b"/>
          <a:lstStyle>
            <a:lvl1pPr marL="0" indent="0">
              <a:lnSpc>
                <a:spcPct val="100000"/>
              </a:lnSpc>
              <a:buNone/>
              <a:defRPr sz="1800">
                <a:solidFill>
                  <a:schemeClr val="bg1"/>
                </a:solidFill>
              </a:defRPr>
            </a:lvl1pPr>
            <a:lvl2pPr>
              <a:lnSpc>
                <a:spcPct val="100000"/>
              </a:lnSpc>
              <a:defRPr sz="1600">
                <a:solidFill>
                  <a:schemeClr val="bg1"/>
                </a:solidFill>
              </a:defRPr>
            </a:lvl2pPr>
            <a:lvl3pPr>
              <a:lnSpc>
                <a:spcPct val="100000"/>
              </a:lnSpc>
              <a:defRPr sz="1600">
                <a:solidFill>
                  <a:schemeClr val="bg1"/>
                </a:solidFill>
              </a:defRPr>
            </a:lvl3pPr>
            <a:lvl4pPr>
              <a:lnSpc>
                <a:spcPct val="100000"/>
              </a:lnSpc>
              <a:defRPr sz="1600">
                <a:solidFill>
                  <a:schemeClr val="bg1"/>
                </a:solidFill>
              </a:defRPr>
            </a:lvl4pPr>
            <a:lvl5pPr>
              <a:lnSpc>
                <a:spcPct val="100000"/>
              </a:lnSpc>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20262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DDEA8-7AC1-D501-0D39-0B291B35381A}"/>
              </a:ext>
            </a:extLst>
          </p:cNvPr>
          <p:cNvSpPr>
            <a:spLocks noGrp="1"/>
          </p:cNvSpPr>
          <p:nvPr>
            <p:ph type="title"/>
          </p:nvPr>
        </p:nvSpPr>
        <p:spPr/>
        <p:txBody>
          <a:bodyPr/>
          <a:lstStyle/>
          <a:p>
            <a:r>
              <a:rPr lang="en-US"/>
              <a:t>Click to edit Master title style</a:t>
            </a:r>
          </a:p>
        </p:txBody>
      </p:sp>
      <p:sp>
        <p:nvSpPr>
          <p:cNvPr id="3" name="Content Placeholder 11">
            <a:extLst>
              <a:ext uri="{FF2B5EF4-FFF2-40B4-BE49-F238E27FC236}">
                <a16:creationId xmlns:a16="http://schemas.microsoft.com/office/drawing/2014/main" id="{551D0166-4550-BBF0-1C48-09D1B5BBB314}"/>
              </a:ext>
            </a:extLst>
          </p:cNvPr>
          <p:cNvSpPr>
            <a:spLocks noGrp="1"/>
          </p:cNvSpPr>
          <p:nvPr>
            <p:ph sz="quarter" idx="13"/>
          </p:nvPr>
        </p:nvSpPr>
        <p:spPr>
          <a:xfrm>
            <a:off x="5084064" y="2267712"/>
            <a:ext cx="5449824" cy="3931920"/>
          </a:xfrm>
        </p:spPr>
        <p:txBody>
          <a:bodyPr/>
          <a:lstStyle>
            <a:lvl1pPr marL="228600" indent="-182880">
              <a:lnSpc>
                <a:spcPct val="90000"/>
              </a:lnSpc>
              <a:buFont typeface="Arial" panose="020B0604020202020204" pitchFamily="34" charset="0"/>
              <a:buChar char="•"/>
              <a:defRPr sz="1800"/>
            </a:lvl1pPr>
            <a:lvl2pPr marL="457200" indent="-182880">
              <a:lnSpc>
                <a:spcPct val="90000"/>
              </a:lnSpc>
              <a:buFont typeface="Arial" panose="020B0604020202020204" pitchFamily="34" charset="0"/>
              <a:buChar char="•"/>
              <a:defRPr sz="1600"/>
            </a:lvl2pPr>
            <a:lvl3pPr marL="834390" indent="-182880">
              <a:lnSpc>
                <a:spcPct val="90000"/>
              </a:lnSpc>
              <a:buFont typeface="Arial" panose="020B0604020202020204" pitchFamily="34" charset="0"/>
              <a:buChar char="•"/>
              <a:defRPr sz="1600"/>
            </a:lvl3pPr>
            <a:lvl4pPr marL="1108710" indent="-182880">
              <a:lnSpc>
                <a:spcPct val="90000"/>
              </a:lnSpc>
              <a:buFont typeface="Arial" panose="020B0604020202020204" pitchFamily="34" charset="0"/>
              <a:buChar char="•"/>
              <a:defRPr sz="1600"/>
            </a:lvl4pPr>
            <a:lvl5pPr marL="1383030" indent="-182880">
              <a:lnSpc>
                <a:spcPct val="90000"/>
              </a:lnSpc>
              <a:buFont typeface="Arial" panose="020B0604020202020204" pitchFamily="34" charset="0"/>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96B5B3A-AF8F-3E89-B53F-DE96E3A2BFB1}"/>
              </a:ext>
            </a:extLst>
          </p:cNvPr>
          <p:cNvSpPr>
            <a:spLocks noGrp="1"/>
          </p:cNvSpPr>
          <p:nvPr>
            <p:ph type="sldNum" sz="quarter" idx="12"/>
          </p:nvPr>
        </p:nvSpPr>
        <p:spPr/>
        <p:txBody>
          <a:bodyPr rIns="0"/>
          <a:lstStyle/>
          <a:p>
            <a:fld id="{4FAB73BC-B049-4115-A692-8D63A059BFB8}" type="slidenum">
              <a:rPr lang="en-US" smtClean="0"/>
              <a:pPr/>
              <a:t>‹#›</a:t>
            </a:fld>
            <a:endParaRPr lang="en-US"/>
          </a:p>
        </p:txBody>
      </p:sp>
    </p:spTree>
    <p:extLst>
      <p:ext uri="{BB962C8B-B14F-4D97-AF65-F5344CB8AC3E}">
        <p14:creationId xmlns:p14="http://schemas.microsoft.com/office/powerpoint/2010/main" val="19729294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Section Header">
    <p:bg>
      <p:bgPr>
        <a:solidFill>
          <a:schemeClr val="tx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685C195-9396-DF66-C2A0-3C842369FD01}"/>
              </a:ext>
            </a:extLst>
          </p:cNvPr>
          <p:cNvSpPr>
            <a:spLocks noGrp="1"/>
          </p:cNvSpPr>
          <p:nvPr>
            <p:ph type="pic" sz="quarter" idx="10"/>
          </p:nvPr>
        </p:nvSpPr>
        <p:spPr>
          <a:xfrm>
            <a:off x="3969351" y="651776"/>
            <a:ext cx="4253298" cy="5554447"/>
          </a:xfrm>
          <a:custGeom>
            <a:avLst/>
            <a:gdLst>
              <a:gd name="connsiteX0" fmla="*/ 2126650 w 4253298"/>
              <a:gd name="connsiteY0" fmla="*/ 0 h 5554447"/>
              <a:gd name="connsiteX1" fmla="*/ 4242320 w 4253298"/>
              <a:gd name="connsiteY1" fmla="*/ 2495921 h 5554447"/>
              <a:gd name="connsiteX2" fmla="*/ 4253298 w 4253298"/>
              <a:gd name="connsiteY2" fmla="*/ 2780126 h 5554447"/>
              <a:gd name="connsiteX3" fmla="*/ 4253298 w 4253298"/>
              <a:gd name="connsiteY3" fmla="*/ 2780231 h 5554447"/>
              <a:gd name="connsiteX4" fmla="*/ 4242320 w 4253298"/>
              <a:gd name="connsiteY4" fmla="*/ 3064435 h 5554447"/>
              <a:gd name="connsiteX5" fmla="*/ 2344088 w 4253298"/>
              <a:gd name="connsiteY5" fmla="*/ 5546002 h 5554447"/>
              <a:gd name="connsiteX6" fmla="*/ 2216163 w 4253298"/>
              <a:gd name="connsiteY6" fmla="*/ 5554447 h 5554447"/>
              <a:gd name="connsiteX7" fmla="*/ 2037138 w 4253298"/>
              <a:gd name="connsiteY7" fmla="*/ 5554447 h 5554447"/>
              <a:gd name="connsiteX8" fmla="*/ 1909213 w 4253298"/>
              <a:gd name="connsiteY8" fmla="*/ 5546002 h 5554447"/>
              <a:gd name="connsiteX9" fmla="*/ 0 w 4253298"/>
              <a:gd name="connsiteY9" fmla="*/ 2780178 h 5554447"/>
              <a:gd name="connsiteX10" fmla="*/ 2126650 w 4253298"/>
              <a:gd name="connsiteY10" fmla="*/ 0 h 555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3298" h="5554447">
                <a:moveTo>
                  <a:pt x="2126650" y="0"/>
                </a:moveTo>
                <a:cubicBezTo>
                  <a:pt x="3227759" y="0"/>
                  <a:pt x="4133415" y="1093999"/>
                  <a:pt x="4242320" y="2495921"/>
                </a:cubicBezTo>
                <a:lnTo>
                  <a:pt x="4253298" y="2780126"/>
                </a:lnTo>
                <a:lnTo>
                  <a:pt x="4253298" y="2780231"/>
                </a:lnTo>
                <a:lnTo>
                  <a:pt x="4242320" y="3064435"/>
                </a:lnTo>
                <a:cubicBezTo>
                  <a:pt x="4140675" y="4372896"/>
                  <a:pt x="3344972" y="5413121"/>
                  <a:pt x="2344088" y="5546002"/>
                </a:cubicBezTo>
                <a:lnTo>
                  <a:pt x="2216163" y="5554447"/>
                </a:lnTo>
                <a:lnTo>
                  <a:pt x="2037138" y="5554447"/>
                </a:lnTo>
                <a:lnTo>
                  <a:pt x="1909213" y="5546002"/>
                </a:lnTo>
                <a:cubicBezTo>
                  <a:pt x="836837" y="5403630"/>
                  <a:pt x="0" y="4219663"/>
                  <a:pt x="0" y="2780178"/>
                </a:cubicBezTo>
                <a:cubicBezTo>
                  <a:pt x="0" y="1244728"/>
                  <a:pt x="952134" y="0"/>
                  <a:pt x="2126650" y="0"/>
                </a:cubicBezTo>
                <a:close/>
              </a:path>
            </a:pathLst>
          </a:custGeom>
          <a:solidFill>
            <a:schemeClr val="bg2">
              <a:lumMod val="50000"/>
            </a:schemeClr>
          </a:solidFill>
        </p:spPr>
        <p:txBody>
          <a:bodyPr wrap="square" lIns="91440" tIns="640080">
            <a:noAutofit/>
          </a:bodyPr>
          <a:lstStyle>
            <a:lvl1pPr marL="45720" indent="0" algn="ctr">
              <a:buNone/>
              <a:defRPr sz="1400">
                <a:solidFill>
                  <a:schemeClr val="bg1"/>
                </a:solidFill>
              </a:defRPr>
            </a:lvl1pPr>
          </a:lstStyle>
          <a:p>
            <a:r>
              <a:rPr lang="en-US"/>
              <a:t>Click icon to add picture</a:t>
            </a:r>
          </a:p>
        </p:txBody>
      </p:sp>
      <p:sp>
        <p:nvSpPr>
          <p:cNvPr id="4" name="Title Placeholder 1">
            <a:extLst>
              <a:ext uri="{FF2B5EF4-FFF2-40B4-BE49-F238E27FC236}">
                <a16:creationId xmlns:a16="http://schemas.microsoft.com/office/drawing/2014/main" id="{831EC5ED-ABEA-EEFC-3DFD-1CF90F2EC6AD}"/>
              </a:ext>
            </a:extLst>
          </p:cNvPr>
          <p:cNvSpPr>
            <a:spLocks noGrp="1"/>
          </p:cNvSpPr>
          <p:nvPr>
            <p:ph type="title" hasCustomPrompt="1"/>
          </p:nvPr>
        </p:nvSpPr>
        <p:spPr>
          <a:xfrm>
            <a:off x="768096" y="1591056"/>
            <a:ext cx="10652760" cy="3986784"/>
          </a:xfrm>
          <a:prstGeom prst="rect">
            <a:avLst/>
          </a:prstGeom>
        </p:spPr>
        <p:txBody>
          <a:bodyPr vert="horz" lIns="91440" tIns="45720" rIns="91440" bIns="45720" rtlCol="0" anchor="ctr">
            <a:noAutofit/>
          </a:bodyPr>
          <a:lstStyle>
            <a:lvl1pPr algn="ctr">
              <a:lnSpc>
                <a:spcPct val="75000"/>
              </a:lnSpc>
              <a:defRPr sz="9000" cap="all" spc="-300" baseline="0">
                <a:solidFill>
                  <a:schemeClr val="accent5"/>
                </a:solidFill>
              </a:defRPr>
            </a:lvl1pPr>
          </a:lstStyle>
          <a:p>
            <a:r>
              <a:rPr lang="en-US"/>
              <a:t>TITLE STYLE</a:t>
            </a:r>
          </a:p>
        </p:txBody>
      </p:sp>
      <p:sp>
        <p:nvSpPr>
          <p:cNvPr id="15" name="Freeform 14">
            <a:extLst>
              <a:ext uri="{FF2B5EF4-FFF2-40B4-BE49-F238E27FC236}">
                <a16:creationId xmlns:a16="http://schemas.microsoft.com/office/drawing/2014/main" id="{000E8195-E57E-F34E-0134-BF841A00631C}"/>
              </a:ext>
            </a:extLst>
          </p:cNvPr>
          <p:cNvSpPr/>
          <p:nvPr userDrawn="1"/>
        </p:nvSpPr>
        <p:spPr>
          <a:xfrm>
            <a:off x="-12524" y="-12526"/>
            <a:ext cx="981573" cy="2157371"/>
          </a:xfrm>
          <a:custGeom>
            <a:avLst/>
            <a:gdLst>
              <a:gd name="connsiteX0" fmla="*/ 0 w 981573"/>
              <a:gd name="connsiteY0" fmla="*/ 0 h 2157371"/>
              <a:gd name="connsiteX1" fmla="*/ 836687 w 981573"/>
              <a:gd name="connsiteY1" fmla="*/ 0 h 2157371"/>
              <a:gd name="connsiteX2" fmla="*/ 854137 w 981573"/>
              <a:gd name="connsiteY2" fmla="*/ 36224 h 2157371"/>
              <a:gd name="connsiteX3" fmla="*/ 981573 w 981573"/>
              <a:gd name="connsiteY3" fmla="*/ 667436 h 2157371"/>
              <a:gd name="connsiteX4" fmla="*/ 132907 w 981573"/>
              <a:gd name="connsiteY4" fmla="*/ 2093346 h 2157371"/>
              <a:gd name="connsiteX5" fmla="*/ 0 w 981573"/>
              <a:gd name="connsiteY5" fmla="*/ 2157371 h 2157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573" h="2157371">
                <a:moveTo>
                  <a:pt x="0" y="0"/>
                </a:moveTo>
                <a:lnTo>
                  <a:pt x="836687" y="0"/>
                </a:lnTo>
                <a:lnTo>
                  <a:pt x="854137" y="36224"/>
                </a:lnTo>
                <a:cubicBezTo>
                  <a:pt x="936196" y="230233"/>
                  <a:pt x="981573" y="443535"/>
                  <a:pt x="981573" y="667436"/>
                </a:cubicBezTo>
                <a:cubicBezTo>
                  <a:pt x="981573" y="1283163"/>
                  <a:pt x="638411" y="1818740"/>
                  <a:pt x="132907" y="2093346"/>
                </a:cubicBezTo>
                <a:lnTo>
                  <a:pt x="0" y="2157371"/>
                </a:lnTo>
                <a:close/>
              </a:path>
            </a:pathLst>
          </a:custGeom>
          <a:noFill/>
          <a:ln>
            <a:solidFill>
              <a:schemeClr val="accent5">
                <a:lumMod val="7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18">
            <a:extLst>
              <a:ext uri="{FF2B5EF4-FFF2-40B4-BE49-F238E27FC236}">
                <a16:creationId xmlns:a16="http://schemas.microsoft.com/office/drawing/2014/main" id="{9BADEB6A-73B4-640A-F2F0-233560D6A95A}"/>
              </a:ext>
            </a:extLst>
          </p:cNvPr>
          <p:cNvSpPr>
            <a:spLocks noChangeAspect="1"/>
          </p:cNvSpPr>
          <p:nvPr userDrawn="1"/>
        </p:nvSpPr>
        <p:spPr>
          <a:xfrm>
            <a:off x="10912126" y="2952359"/>
            <a:ext cx="1331866" cy="3246120"/>
          </a:xfrm>
          <a:custGeom>
            <a:avLst/>
            <a:gdLst>
              <a:gd name="connsiteX0" fmla="*/ 1304925 w 1304925"/>
              <a:gd name="connsiteY0" fmla="*/ 0 h 3180458"/>
              <a:gd name="connsiteX1" fmla="*/ 1304925 w 1304925"/>
              <a:gd name="connsiteY1" fmla="*/ 3180458 h 3180458"/>
              <a:gd name="connsiteX2" fmla="*/ 1294817 w 1304925"/>
              <a:gd name="connsiteY2" fmla="*/ 3178915 h 3180458"/>
              <a:gd name="connsiteX3" fmla="*/ 0 w 1304925"/>
              <a:gd name="connsiteY3" fmla="*/ 1590229 h 3180458"/>
              <a:gd name="connsiteX4" fmla="*/ 1294817 w 1304925"/>
              <a:gd name="connsiteY4" fmla="*/ 1543 h 3180458"/>
              <a:gd name="connsiteX0" fmla="*/ 1304925 w 1319684"/>
              <a:gd name="connsiteY0" fmla="*/ 0 h 3180458"/>
              <a:gd name="connsiteX1" fmla="*/ 1319684 w 1319684"/>
              <a:gd name="connsiteY1" fmla="*/ 1652579 h 3180458"/>
              <a:gd name="connsiteX2" fmla="*/ 1304925 w 1319684"/>
              <a:gd name="connsiteY2" fmla="*/ 3180458 h 3180458"/>
              <a:gd name="connsiteX3" fmla="*/ 1294817 w 1319684"/>
              <a:gd name="connsiteY3" fmla="*/ 3178915 h 3180458"/>
              <a:gd name="connsiteX4" fmla="*/ 0 w 1319684"/>
              <a:gd name="connsiteY4" fmla="*/ 1590229 h 3180458"/>
              <a:gd name="connsiteX5" fmla="*/ 1294817 w 1319684"/>
              <a:gd name="connsiteY5" fmla="*/ 1543 h 3180458"/>
              <a:gd name="connsiteX6" fmla="*/ 1304925 w 1319684"/>
              <a:gd name="connsiteY6" fmla="*/ 0 h 3180458"/>
              <a:gd name="connsiteX0" fmla="*/ 1319684 w 1409274"/>
              <a:gd name="connsiteY0" fmla="*/ 1652579 h 3180458"/>
              <a:gd name="connsiteX1" fmla="*/ 1304925 w 1409274"/>
              <a:gd name="connsiteY1" fmla="*/ 3180458 h 3180458"/>
              <a:gd name="connsiteX2" fmla="*/ 1294817 w 1409274"/>
              <a:gd name="connsiteY2" fmla="*/ 3178915 h 3180458"/>
              <a:gd name="connsiteX3" fmla="*/ 0 w 1409274"/>
              <a:gd name="connsiteY3" fmla="*/ 1590229 h 3180458"/>
              <a:gd name="connsiteX4" fmla="*/ 1294817 w 1409274"/>
              <a:gd name="connsiteY4" fmla="*/ 1543 h 3180458"/>
              <a:gd name="connsiteX5" fmla="*/ 1304925 w 1409274"/>
              <a:gd name="connsiteY5" fmla="*/ 0 h 3180458"/>
              <a:gd name="connsiteX6" fmla="*/ 1409274 w 1409274"/>
              <a:gd name="connsiteY6" fmla="*/ 1742169 h 3180458"/>
              <a:gd name="connsiteX0" fmla="*/ 1319684 w 1319684"/>
              <a:gd name="connsiteY0" fmla="*/ 1652579 h 3180458"/>
              <a:gd name="connsiteX1" fmla="*/ 1304925 w 1319684"/>
              <a:gd name="connsiteY1" fmla="*/ 3180458 h 3180458"/>
              <a:gd name="connsiteX2" fmla="*/ 1294817 w 1319684"/>
              <a:gd name="connsiteY2" fmla="*/ 3178915 h 3180458"/>
              <a:gd name="connsiteX3" fmla="*/ 0 w 1319684"/>
              <a:gd name="connsiteY3" fmla="*/ 1590229 h 3180458"/>
              <a:gd name="connsiteX4" fmla="*/ 1294817 w 1319684"/>
              <a:gd name="connsiteY4" fmla="*/ 1543 h 3180458"/>
              <a:gd name="connsiteX5" fmla="*/ 1304925 w 1319684"/>
              <a:gd name="connsiteY5" fmla="*/ 0 h 3180458"/>
              <a:gd name="connsiteX0" fmla="*/ 1304925 w 1304925"/>
              <a:gd name="connsiteY0" fmla="*/ 3180458 h 3180458"/>
              <a:gd name="connsiteX1" fmla="*/ 1294817 w 1304925"/>
              <a:gd name="connsiteY1" fmla="*/ 3178915 h 3180458"/>
              <a:gd name="connsiteX2" fmla="*/ 0 w 1304925"/>
              <a:gd name="connsiteY2" fmla="*/ 1590229 h 3180458"/>
              <a:gd name="connsiteX3" fmla="*/ 1294817 w 1304925"/>
              <a:gd name="connsiteY3" fmla="*/ 1543 h 3180458"/>
              <a:gd name="connsiteX4" fmla="*/ 1304925 w 1304925"/>
              <a:gd name="connsiteY4" fmla="*/ 0 h 3180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4925" h="3180458">
                <a:moveTo>
                  <a:pt x="1304925" y="3180458"/>
                </a:moveTo>
                <a:lnTo>
                  <a:pt x="1294817" y="3178915"/>
                </a:lnTo>
                <a:cubicBezTo>
                  <a:pt x="555866" y="3027704"/>
                  <a:pt x="0" y="2373882"/>
                  <a:pt x="0" y="1590229"/>
                </a:cubicBezTo>
                <a:cubicBezTo>
                  <a:pt x="0" y="806577"/>
                  <a:pt x="555866" y="152754"/>
                  <a:pt x="1294817" y="1543"/>
                </a:cubicBezTo>
                <a:lnTo>
                  <a:pt x="1304925" y="0"/>
                </a:lnTo>
              </a:path>
            </a:pathLst>
          </a:custGeom>
          <a:noFill/>
          <a:ln>
            <a:solidFill>
              <a:schemeClr val="accent5">
                <a:lumMod val="7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0835450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DDEA8-7AC1-D501-0D39-0B291B35381A}"/>
              </a:ext>
            </a:extLst>
          </p:cNvPr>
          <p:cNvSpPr>
            <a:spLocks noGrp="1"/>
          </p:cNvSpPr>
          <p:nvPr>
            <p:ph type="title"/>
          </p:nvPr>
        </p:nvSpPr>
        <p:spPr/>
        <p:txBody>
          <a:bodyPr/>
          <a:lstStyle/>
          <a:p>
            <a:r>
              <a:rPr lang="en-US"/>
              <a:t>Click to edit Master title style</a:t>
            </a:r>
          </a:p>
        </p:txBody>
      </p:sp>
      <p:sp>
        <p:nvSpPr>
          <p:cNvPr id="4" name="Content Placeholder 11">
            <a:extLst>
              <a:ext uri="{FF2B5EF4-FFF2-40B4-BE49-F238E27FC236}">
                <a16:creationId xmlns:a16="http://schemas.microsoft.com/office/drawing/2014/main" id="{894456BF-1191-A2BB-32F0-52205D983CD2}"/>
              </a:ext>
            </a:extLst>
          </p:cNvPr>
          <p:cNvSpPr>
            <a:spLocks noGrp="1"/>
          </p:cNvSpPr>
          <p:nvPr>
            <p:ph sz="quarter" idx="14"/>
          </p:nvPr>
        </p:nvSpPr>
        <p:spPr>
          <a:xfrm>
            <a:off x="1179576" y="2267712"/>
            <a:ext cx="3364992" cy="3922776"/>
          </a:xfrm>
        </p:spPr>
        <p:txBody>
          <a:bodyPr/>
          <a:lstStyle>
            <a:lvl1pPr marL="228600" indent="-182880">
              <a:lnSpc>
                <a:spcPct val="100000"/>
              </a:lnSpc>
              <a:buFont typeface="Arial" panose="020B0604020202020204" pitchFamily="34" charset="0"/>
              <a:buChar char="•"/>
              <a:defRPr sz="1800"/>
            </a:lvl1pPr>
            <a:lvl2pPr marL="457200" indent="-182880">
              <a:lnSpc>
                <a:spcPct val="90000"/>
              </a:lnSpc>
              <a:buFont typeface="Arial" panose="020B0604020202020204" pitchFamily="34" charset="0"/>
              <a:buChar char="•"/>
              <a:defRPr sz="1600"/>
            </a:lvl2pPr>
            <a:lvl3pPr marL="834390" indent="-182880">
              <a:lnSpc>
                <a:spcPct val="90000"/>
              </a:lnSpc>
              <a:buFont typeface="Arial" panose="020B0604020202020204" pitchFamily="34" charset="0"/>
              <a:buChar char="•"/>
              <a:defRPr sz="1600"/>
            </a:lvl3pPr>
            <a:lvl4pPr marL="1108710" indent="-182880">
              <a:lnSpc>
                <a:spcPct val="90000"/>
              </a:lnSpc>
              <a:buFont typeface="Arial" panose="020B0604020202020204" pitchFamily="34" charset="0"/>
              <a:buChar char="•"/>
              <a:defRPr sz="1600"/>
            </a:lvl4pPr>
            <a:lvl5pPr marL="1383030" indent="-182880">
              <a:lnSpc>
                <a:spcPct val="90000"/>
              </a:lnSpc>
              <a:buFont typeface="Arial" panose="020B0604020202020204" pitchFamily="34" charset="0"/>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11">
            <a:extLst>
              <a:ext uri="{FF2B5EF4-FFF2-40B4-BE49-F238E27FC236}">
                <a16:creationId xmlns:a16="http://schemas.microsoft.com/office/drawing/2014/main" id="{A677B4AD-0674-4321-0C67-6A60C0E73167}"/>
              </a:ext>
            </a:extLst>
          </p:cNvPr>
          <p:cNvSpPr>
            <a:spLocks noGrp="1"/>
          </p:cNvSpPr>
          <p:nvPr>
            <p:ph sz="quarter" idx="13"/>
          </p:nvPr>
        </p:nvSpPr>
        <p:spPr>
          <a:xfrm>
            <a:off x="5084064" y="2267712"/>
            <a:ext cx="5449824" cy="3931920"/>
          </a:xfrm>
        </p:spPr>
        <p:txBody>
          <a:bodyPr/>
          <a:lstStyle>
            <a:lvl1pPr marL="0" indent="0">
              <a:lnSpc>
                <a:spcPct val="90000"/>
              </a:lnSpc>
              <a:buFont typeface="Arial" panose="020B0604020202020204" pitchFamily="34" charset="0"/>
              <a:buNone/>
              <a:defRPr sz="1800" b="1"/>
            </a:lvl1pPr>
            <a:lvl2pPr marL="0" indent="0">
              <a:lnSpc>
                <a:spcPct val="90000"/>
              </a:lnSpc>
              <a:spcBef>
                <a:spcPts val="1400"/>
              </a:spcBef>
              <a:spcAft>
                <a:spcPts val="0"/>
              </a:spcAft>
              <a:buFont typeface="Arial" panose="020B0604020202020204" pitchFamily="34" charset="0"/>
              <a:buNone/>
              <a:defRPr sz="1800"/>
            </a:lvl2pPr>
            <a:lvl3pPr marL="228600" indent="-182880">
              <a:lnSpc>
                <a:spcPct val="90000"/>
              </a:lnSpc>
              <a:spcBef>
                <a:spcPts val="600"/>
              </a:spcBef>
              <a:spcAft>
                <a:spcPts val="0"/>
              </a:spcAft>
              <a:buFont typeface="Arial" panose="020B0604020202020204" pitchFamily="34" charset="0"/>
              <a:buChar char="•"/>
              <a:defRPr sz="1600"/>
            </a:lvl3pPr>
            <a:lvl4pPr marL="457200" indent="-182880">
              <a:lnSpc>
                <a:spcPct val="90000"/>
              </a:lnSpc>
              <a:spcBef>
                <a:spcPts val="600"/>
              </a:spcBef>
              <a:spcAft>
                <a:spcPts val="0"/>
              </a:spcAft>
              <a:buFont typeface="Arial" panose="020B0604020202020204" pitchFamily="34" charset="0"/>
              <a:buChar char="•"/>
              <a:defRPr sz="1600"/>
            </a:lvl4pPr>
            <a:lvl5pPr marL="685800" indent="-182880">
              <a:lnSpc>
                <a:spcPct val="90000"/>
              </a:lnSpc>
              <a:spcBef>
                <a:spcPts val="600"/>
              </a:spcBef>
              <a:spcAft>
                <a:spcPts val="0"/>
              </a:spcAft>
              <a:buFont typeface="Arial" panose="020B0604020202020204" pitchFamily="34" charset="0"/>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96B5B3A-AF8F-3E89-B53F-DE96E3A2BFB1}"/>
              </a:ext>
            </a:extLst>
          </p:cNvPr>
          <p:cNvSpPr>
            <a:spLocks noGrp="1"/>
          </p:cNvSpPr>
          <p:nvPr>
            <p:ph type="sldNum" sz="quarter" idx="12"/>
          </p:nvPr>
        </p:nvSpPr>
        <p:spPr/>
        <p:txBody>
          <a:bodyPr rIns="0"/>
          <a:lstStyle/>
          <a:p>
            <a:fld id="{4FAB73BC-B049-4115-A692-8D63A059BFB8}" type="slidenum">
              <a:rPr lang="en-US" smtClean="0"/>
              <a:pPr/>
              <a:t>‹#›</a:t>
            </a:fld>
            <a:endParaRPr lang="en-US"/>
          </a:p>
        </p:txBody>
      </p:sp>
    </p:spTree>
    <p:extLst>
      <p:ext uri="{BB962C8B-B14F-4D97-AF65-F5344CB8AC3E}">
        <p14:creationId xmlns:p14="http://schemas.microsoft.com/office/powerpoint/2010/main" val="114402495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table, and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DDEA8-7AC1-D501-0D39-0B291B35381A}"/>
              </a:ext>
            </a:extLst>
          </p:cNvPr>
          <p:cNvSpPr>
            <a:spLocks noGrp="1"/>
          </p:cNvSpPr>
          <p:nvPr>
            <p:ph type="title"/>
          </p:nvPr>
        </p:nvSpPr>
        <p:spPr>
          <a:xfrm>
            <a:off x="1179576" y="539496"/>
            <a:ext cx="9656064" cy="658368"/>
          </a:xfrm>
        </p:spPr>
        <p:txBody>
          <a:bodyPr/>
          <a:lstStyle/>
          <a:p>
            <a:r>
              <a:rPr lang="en-US"/>
              <a:t>Click to edit Master title style</a:t>
            </a:r>
          </a:p>
        </p:txBody>
      </p:sp>
      <p:sp>
        <p:nvSpPr>
          <p:cNvPr id="7" name="Table Placeholder 6">
            <a:extLst>
              <a:ext uri="{FF2B5EF4-FFF2-40B4-BE49-F238E27FC236}">
                <a16:creationId xmlns:a16="http://schemas.microsoft.com/office/drawing/2014/main" id="{2B97B442-00CF-6EE6-E658-BA0D69215B6E}"/>
              </a:ext>
            </a:extLst>
          </p:cNvPr>
          <p:cNvSpPr>
            <a:spLocks noGrp="1"/>
          </p:cNvSpPr>
          <p:nvPr>
            <p:ph type="tbl" sz="quarter" idx="15"/>
          </p:nvPr>
        </p:nvSpPr>
        <p:spPr>
          <a:xfrm>
            <a:off x="1179576" y="2267775"/>
            <a:ext cx="5376672" cy="3922713"/>
          </a:xfrm>
        </p:spPr>
        <p:txBody>
          <a:bodyPr/>
          <a:lstStyle/>
          <a:p>
            <a:r>
              <a:rPr lang="en-US"/>
              <a:t>Click icon to add table</a:t>
            </a:r>
          </a:p>
        </p:txBody>
      </p:sp>
      <p:sp>
        <p:nvSpPr>
          <p:cNvPr id="4" name="Content Placeholder 11">
            <a:extLst>
              <a:ext uri="{FF2B5EF4-FFF2-40B4-BE49-F238E27FC236}">
                <a16:creationId xmlns:a16="http://schemas.microsoft.com/office/drawing/2014/main" id="{D2766E52-89FA-5FEF-0F67-957FDDEE1EDC}"/>
              </a:ext>
            </a:extLst>
          </p:cNvPr>
          <p:cNvSpPr>
            <a:spLocks noGrp="1"/>
          </p:cNvSpPr>
          <p:nvPr>
            <p:ph sz="quarter" idx="14"/>
          </p:nvPr>
        </p:nvSpPr>
        <p:spPr>
          <a:xfrm>
            <a:off x="7168896" y="2267712"/>
            <a:ext cx="3364992" cy="3922776"/>
          </a:xfrm>
        </p:spPr>
        <p:txBody>
          <a:bodyPr/>
          <a:lstStyle>
            <a:lvl1pPr marL="228600" indent="-182880">
              <a:lnSpc>
                <a:spcPct val="100000"/>
              </a:lnSpc>
              <a:buFont typeface="Arial" panose="020B0604020202020204" pitchFamily="34" charset="0"/>
              <a:buChar char="•"/>
              <a:defRPr sz="1800"/>
            </a:lvl1pPr>
            <a:lvl2pPr marL="457200" indent="-182880">
              <a:lnSpc>
                <a:spcPct val="90000"/>
              </a:lnSpc>
              <a:buFont typeface="Arial" panose="020B0604020202020204" pitchFamily="34" charset="0"/>
              <a:buChar char="•"/>
              <a:defRPr sz="1600"/>
            </a:lvl2pPr>
            <a:lvl3pPr marL="834390" indent="-182880">
              <a:lnSpc>
                <a:spcPct val="90000"/>
              </a:lnSpc>
              <a:buFont typeface="Arial" panose="020B0604020202020204" pitchFamily="34" charset="0"/>
              <a:buChar char="•"/>
              <a:defRPr sz="1600"/>
            </a:lvl3pPr>
            <a:lvl4pPr marL="1108710" indent="-182880">
              <a:lnSpc>
                <a:spcPct val="90000"/>
              </a:lnSpc>
              <a:buFont typeface="Arial" panose="020B0604020202020204" pitchFamily="34" charset="0"/>
              <a:buChar char="•"/>
              <a:defRPr sz="1600"/>
            </a:lvl4pPr>
            <a:lvl5pPr marL="1383030" indent="-182880">
              <a:lnSpc>
                <a:spcPct val="90000"/>
              </a:lnSpc>
              <a:buFont typeface="Arial" panose="020B0604020202020204" pitchFamily="34" charset="0"/>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96B5B3A-AF8F-3E89-B53F-DE96E3A2BFB1}"/>
              </a:ext>
            </a:extLst>
          </p:cNvPr>
          <p:cNvSpPr>
            <a:spLocks noGrp="1"/>
          </p:cNvSpPr>
          <p:nvPr>
            <p:ph type="sldNum" sz="quarter" idx="12"/>
          </p:nvPr>
        </p:nvSpPr>
        <p:spPr/>
        <p:txBody>
          <a:bodyPr rIns="0"/>
          <a:lstStyle/>
          <a:p>
            <a:fld id="{4FAB73BC-B049-4115-A692-8D63A059BFB8}" type="slidenum">
              <a:rPr lang="en-US" smtClean="0"/>
              <a:pPr/>
              <a:t>‹#›</a:t>
            </a:fld>
            <a:endParaRPr lang="en-US"/>
          </a:p>
        </p:txBody>
      </p:sp>
    </p:spTree>
    <p:extLst>
      <p:ext uri="{BB962C8B-B14F-4D97-AF65-F5344CB8AC3E}">
        <p14:creationId xmlns:p14="http://schemas.microsoft.com/office/powerpoint/2010/main" val="38544251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able slid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DDEA8-7AC1-D501-0D39-0B291B35381A}"/>
              </a:ext>
            </a:extLst>
          </p:cNvPr>
          <p:cNvSpPr>
            <a:spLocks noGrp="1"/>
          </p:cNvSpPr>
          <p:nvPr>
            <p:ph type="title"/>
          </p:nvPr>
        </p:nvSpPr>
        <p:spPr/>
        <p:txBody>
          <a:bodyPr/>
          <a:lstStyle/>
          <a:p>
            <a:r>
              <a:rPr lang="en-US"/>
              <a:t>Click to edit Master title style</a:t>
            </a:r>
          </a:p>
        </p:txBody>
      </p:sp>
      <p:sp>
        <p:nvSpPr>
          <p:cNvPr id="3" name="Table Placeholder 6">
            <a:extLst>
              <a:ext uri="{FF2B5EF4-FFF2-40B4-BE49-F238E27FC236}">
                <a16:creationId xmlns:a16="http://schemas.microsoft.com/office/drawing/2014/main" id="{26C296E1-EE9B-2E95-0FE3-17CD84DA3638}"/>
              </a:ext>
            </a:extLst>
          </p:cNvPr>
          <p:cNvSpPr>
            <a:spLocks noGrp="1"/>
          </p:cNvSpPr>
          <p:nvPr>
            <p:ph type="tbl" sz="quarter" idx="15"/>
          </p:nvPr>
        </p:nvSpPr>
        <p:spPr>
          <a:xfrm>
            <a:off x="1179576" y="2267775"/>
            <a:ext cx="9656064" cy="3922713"/>
          </a:xfrm>
        </p:spPr>
        <p:txBody>
          <a:bodyPr/>
          <a:lstStyle/>
          <a:p>
            <a:r>
              <a:rPr lang="en-US"/>
              <a:t>Click icon to add table</a:t>
            </a:r>
          </a:p>
        </p:txBody>
      </p:sp>
      <p:sp>
        <p:nvSpPr>
          <p:cNvPr id="6" name="Slide Number Placeholder 5">
            <a:extLst>
              <a:ext uri="{FF2B5EF4-FFF2-40B4-BE49-F238E27FC236}">
                <a16:creationId xmlns:a16="http://schemas.microsoft.com/office/drawing/2014/main" id="{C96B5B3A-AF8F-3E89-B53F-DE96E3A2BFB1}"/>
              </a:ext>
            </a:extLst>
          </p:cNvPr>
          <p:cNvSpPr>
            <a:spLocks noGrp="1"/>
          </p:cNvSpPr>
          <p:nvPr>
            <p:ph type="sldNum" sz="quarter" idx="12"/>
          </p:nvPr>
        </p:nvSpPr>
        <p:spPr/>
        <p:txBody>
          <a:bodyPr rIns="0"/>
          <a:lstStyle/>
          <a:p>
            <a:fld id="{4FAB73BC-B049-4115-A692-8D63A059BFB8}" type="slidenum">
              <a:rPr lang="en-US" smtClean="0"/>
              <a:pPr/>
              <a:t>‹#›</a:t>
            </a:fld>
            <a:endParaRPr lang="en-US"/>
          </a:p>
        </p:txBody>
      </p:sp>
    </p:spTree>
    <p:extLst>
      <p:ext uri="{BB962C8B-B14F-4D97-AF65-F5344CB8AC3E}">
        <p14:creationId xmlns:p14="http://schemas.microsoft.com/office/powerpoint/2010/main" val="6971818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hortened 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DDEA8-7AC1-D501-0D39-0B291B35381A}"/>
              </a:ext>
            </a:extLst>
          </p:cNvPr>
          <p:cNvSpPr>
            <a:spLocks noGrp="1"/>
          </p:cNvSpPr>
          <p:nvPr>
            <p:ph type="title"/>
          </p:nvPr>
        </p:nvSpPr>
        <p:spPr/>
        <p:txBody>
          <a:bodyPr/>
          <a:lstStyle/>
          <a:p>
            <a:r>
              <a:rPr lang="en-US"/>
              <a:t>Click to edit Master title style</a:t>
            </a:r>
          </a:p>
        </p:txBody>
      </p:sp>
      <p:sp>
        <p:nvSpPr>
          <p:cNvPr id="7" name="Content Placeholder 11">
            <a:extLst>
              <a:ext uri="{FF2B5EF4-FFF2-40B4-BE49-F238E27FC236}">
                <a16:creationId xmlns:a16="http://schemas.microsoft.com/office/drawing/2014/main" id="{630C12E6-62EB-4F9A-D200-AA742447BB4E}"/>
              </a:ext>
            </a:extLst>
          </p:cNvPr>
          <p:cNvSpPr>
            <a:spLocks noGrp="1"/>
          </p:cNvSpPr>
          <p:nvPr>
            <p:ph sz="quarter" idx="14"/>
          </p:nvPr>
        </p:nvSpPr>
        <p:spPr>
          <a:xfrm>
            <a:off x="3346704" y="2267712"/>
            <a:ext cx="3364992" cy="3977640"/>
          </a:xfrm>
        </p:spPr>
        <p:txBody>
          <a:bodyPr/>
          <a:lstStyle>
            <a:lvl1pPr marL="228600" indent="-182880">
              <a:lnSpc>
                <a:spcPct val="100000"/>
              </a:lnSpc>
              <a:buFont typeface="Arial" panose="020B0604020202020204" pitchFamily="34" charset="0"/>
              <a:buChar char="•"/>
              <a:defRPr sz="1800"/>
            </a:lvl1pPr>
            <a:lvl2pPr marL="457200" indent="-182880">
              <a:lnSpc>
                <a:spcPct val="90000"/>
              </a:lnSpc>
              <a:buFont typeface="Arial" panose="020B0604020202020204" pitchFamily="34" charset="0"/>
              <a:buChar char="•"/>
              <a:defRPr sz="1600"/>
            </a:lvl2pPr>
            <a:lvl3pPr marL="834390" indent="-182880">
              <a:lnSpc>
                <a:spcPct val="90000"/>
              </a:lnSpc>
              <a:buFont typeface="Arial" panose="020B0604020202020204" pitchFamily="34" charset="0"/>
              <a:buChar char="•"/>
              <a:defRPr sz="1600"/>
            </a:lvl3pPr>
            <a:lvl4pPr marL="1108710" indent="-182880">
              <a:lnSpc>
                <a:spcPct val="90000"/>
              </a:lnSpc>
              <a:buFont typeface="Arial" panose="020B0604020202020204" pitchFamily="34" charset="0"/>
              <a:buChar char="•"/>
              <a:defRPr sz="1600"/>
            </a:lvl4pPr>
            <a:lvl5pPr marL="1383030" indent="-182880">
              <a:lnSpc>
                <a:spcPct val="90000"/>
              </a:lnSpc>
              <a:buFont typeface="Arial" panose="020B0604020202020204" pitchFamily="34" charset="0"/>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11">
            <a:extLst>
              <a:ext uri="{FF2B5EF4-FFF2-40B4-BE49-F238E27FC236}">
                <a16:creationId xmlns:a16="http://schemas.microsoft.com/office/drawing/2014/main" id="{46DDC6B7-ECA4-19C1-4DF3-473783310FF2}"/>
              </a:ext>
            </a:extLst>
          </p:cNvPr>
          <p:cNvSpPr>
            <a:spLocks noGrp="1"/>
          </p:cNvSpPr>
          <p:nvPr>
            <p:ph sz="quarter" idx="13"/>
          </p:nvPr>
        </p:nvSpPr>
        <p:spPr>
          <a:xfrm>
            <a:off x="7150608" y="2267712"/>
            <a:ext cx="3364992" cy="3977640"/>
          </a:xfrm>
        </p:spPr>
        <p:txBody>
          <a:bodyPr/>
          <a:lstStyle>
            <a:lvl1pPr marL="0" indent="0">
              <a:lnSpc>
                <a:spcPct val="90000"/>
              </a:lnSpc>
              <a:buFont typeface="Arial" panose="020B0604020202020204" pitchFamily="34" charset="0"/>
              <a:buNone/>
              <a:defRPr sz="1800" b="1"/>
            </a:lvl1pPr>
            <a:lvl2pPr marL="0" indent="0">
              <a:lnSpc>
                <a:spcPct val="90000"/>
              </a:lnSpc>
              <a:spcBef>
                <a:spcPts val="1400"/>
              </a:spcBef>
              <a:spcAft>
                <a:spcPts val="0"/>
              </a:spcAft>
              <a:buFont typeface="Arial" panose="020B0604020202020204" pitchFamily="34" charset="0"/>
              <a:buNone/>
              <a:defRPr sz="1800"/>
            </a:lvl2pPr>
            <a:lvl3pPr marL="228600" indent="-182880">
              <a:lnSpc>
                <a:spcPct val="90000"/>
              </a:lnSpc>
              <a:spcBef>
                <a:spcPts val="600"/>
              </a:spcBef>
              <a:spcAft>
                <a:spcPts val="0"/>
              </a:spcAft>
              <a:buFont typeface="Arial" panose="020B0604020202020204" pitchFamily="34" charset="0"/>
              <a:buChar char="•"/>
              <a:defRPr sz="1600"/>
            </a:lvl3pPr>
            <a:lvl4pPr marL="457200" indent="-182880">
              <a:lnSpc>
                <a:spcPct val="90000"/>
              </a:lnSpc>
              <a:spcBef>
                <a:spcPts val="600"/>
              </a:spcBef>
              <a:spcAft>
                <a:spcPts val="0"/>
              </a:spcAft>
              <a:buFont typeface="Arial" panose="020B0604020202020204" pitchFamily="34" charset="0"/>
              <a:buChar char="•"/>
              <a:defRPr sz="1600"/>
            </a:lvl4pPr>
            <a:lvl5pPr marL="685800" indent="-182880">
              <a:lnSpc>
                <a:spcPct val="90000"/>
              </a:lnSpc>
              <a:spcBef>
                <a:spcPts val="600"/>
              </a:spcBef>
              <a:spcAft>
                <a:spcPts val="0"/>
              </a:spcAft>
              <a:buFont typeface="Arial" panose="020B0604020202020204" pitchFamily="34" charset="0"/>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96B5B3A-AF8F-3E89-B53F-DE96E3A2BFB1}"/>
              </a:ext>
            </a:extLst>
          </p:cNvPr>
          <p:cNvSpPr>
            <a:spLocks noGrp="1"/>
          </p:cNvSpPr>
          <p:nvPr>
            <p:ph type="sldNum" sz="quarter" idx="12"/>
          </p:nvPr>
        </p:nvSpPr>
        <p:spPr/>
        <p:txBody>
          <a:bodyPr rIns="0"/>
          <a:lstStyle/>
          <a:p>
            <a:fld id="{4FAB73BC-B049-4115-A692-8D63A059BFB8}" type="slidenum">
              <a:rPr lang="en-US" smtClean="0"/>
              <a:pPr/>
              <a:t>‹#›</a:t>
            </a:fld>
            <a:endParaRPr lang="en-US"/>
          </a:p>
        </p:txBody>
      </p:sp>
    </p:spTree>
    <p:extLst>
      <p:ext uri="{BB962C8B-B14F-4D97-AF65-F5344CB8AC3E}">
        <p14:creationId xmlns:p14="http://schemas.microsoft.com/office/powerpoint/2010/main" val="41881011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losing">
    <p:bg>
      <p:bgPr>
        <a:solidFill>
          <a:schemeClr val="tx1"/>
        </a:solid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9EC82851-0157-6406-077E-A2EF91DA56F7}"/>
              </a:ext>
            </a:extLst>
          </p:cNvPr>
          <p:cNvSpPr>
            <a:spLocks noGrp="1"/>
          </p:cNvSpPr>
          <p:nvPr>
            <p:ph type="pic" sz="quarter" idx="13"/>
          </p:nvPr>
        </p:nvSpPr>
        <p:spPr>
          <a:xfrm>
            <a:off x="6159304" y="0"/>
            <a:ext cx="4350034" cy="3705227"/>
          </a:xfrm>
          <a:custGeom>
            <a:avLst/>
            <a:gdLst>
              <a:gd name="connsiteX0" fmla="*/ 92016 w 4350034"/>
              <a:gd name="connsiteY0" fmla="*/ 0 h 3705227"/>
              <a:gd name="connsiteX1" fmla="*/ 4258018 w 4350034"/>
              <a:gd name="connsiteY1" fmla="*/ 0 h 3705227"/>
              <a:gd name="connsiteX2" fmla="*/ 4305845 w 4350034"/>
              <a:gd name="connsiteY2" fmla="*/ 246199 h 3705227"/>
              <a:gd name="connsiteX3" fmla="*/ 4350034 w 4350034"/>
              <a:gd name="connsiteY3" fmla="*/ 826386 h 3705227"/>
              <a:gd name="connsiteX4" fmla="*/ 2175017 w 4350034"/>
              <a:gd name="connsiteY4" fmla="*/ 3705227 h 3705227"/>
              <a:gd name="connsiteX5" fmla="*/ 0 w 4350034"/>
              <a:gd name="connsiteY5" fmla="*/ 826386 h 3705227"/>
              <a:gd name="connsiteX6" fmla="*/ 44189 w 4350034"/>
              <a:gd name="connsiteY6" fmla="*/ 246199 h 3705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50034" h="3705227">
                <a:moveTo>
                  <a:pt x="92016" y="0"/>
                </a:moveTo>
                <a:lnTo>
                  <a:pt x="4258018" y="0"/>
                </a:lnTo>
                <a:lnTo>
                  <a:pt x="4305845" y="246199"/>
                </a:lnTo>
                <a:cubicBezTo>
                  <a:pt x="4334819" y="433604"/>
                  <a:pt x="4350034" y="627643"/>
                  <a:pt x="4350034" y="826386"/>
                </a:cubicBezTo>
                <a:cubicBezTo>
                  <a:pt x="4350034" y="2416326"/>
                  <a:pt x="3376246" y="3705227"/>
                  <a:pt x="2175017" y="3705227"/>
                </a:cubicBezTo>
                <a:cubicBezTo>
                  <a:pt x="973788" y="3705227"/>
                  <a:pt x="0" y="2416326"/>
                  <a:pt x="0" y="826386"/>
                </a:cubicBezTo>
                <a:cubicBezTo>
                  <a:pt x="0" y="627643"/>
                  <a:pt x="15216" y="433604"/>
                  <a:pt x="44189" y="246199"/>
                </a:cubicBezTo>
                <a:close/>
              </a:path>
            </a:pathLst>
          </a:custGeom>
          <a:solidFill>
            <a:schemeClr val="accent5">
              <a:lumMod val="20000"/>
              <a:lumOff val="80000"/>
            </a:schemeClr>
          </a:solidFill>
        </p:spPr>
        <p:txBody>
          <a:bodyPr wrap="square">
            <a:noAutofit/>
          </a:bodyPr>
          <a:lstStyle>
            <a:lvl1pPr marL="45720" indent="0" algn="ctr">
              <a:buNone/>
              <a:defRPr sz="1600">
                <a:solidFill>
                  <a:schemeClr val="tx1"/>
                </a:solidFill>
              </a:defRPr>
            </a:lvl1pPr>
          </a:lstStyle>
          <a:p>
            <a:r>
              <a:rPr lang="en-US"/>
              <a:t>Click icon to add picture</a:t>
            </a:r>
          </a:p>
        </p:txBody>
      </p:sp>
      <p:sp>
        <p:nvSpPr>
          <p:cNvPr id="4" name="Title Placeholder 1">
            <a:extLst>
              <a:ext uri="{FF2B5EF4-FFF2-40B4-BE49-F238E27FC236}">
                <a16:creationId xmlns:a16="http://schemas.microsoft.com/office/drawing/2014/main" id="{831EC5ED-ABEA-EEFC-3DFD-1CF90F2EC6AD}"/>
              </a:ext>
            </a:extLst>
          </p:cNvPr>
          <p:cNvSpPr>
            <a:spLocks noGrp="1"/>
          </p:cNvSpPr>
          <p:nvPr>
            <p:ph type="title"/>
          </p:nvPr>
        </p:nvSpPr>
        <p:spPr>
          <a:xfrm>
            <a:off x="-12524" y="128016"/>
            <a:ext cx="8390512" cy="4864608"/>
          </a:xfrm>
          <a:prstGeom prst="rect">
            <a:avLst/>
          </a:prstGeom>
        </p:spPr>
        <p:txBody>
          <a:bodyPr vert="horz" lIns="91440" tIns="45720" rIns="91440" bIns="45720" rtlCol="0" anchor="ctr">
            <a:noAutofit/>
          </a:bodyPr>
          <a:lstStyle>
            <a:lvl1pPr>
              <a:lnSpc>
                <a:spcPct val="75000"/>
              </a:lnSpc>
              <a:defRPr sz="8000" spc="-300">
                <a:solidFill>
                  <a:schemeClr val="accent5"/>
                </a:solidFill>
              </a:defRPr>
            </a:lvl1pPr>
          </a:lstStyle>
          <a:p>
            <a:r>
              <a:rPr lang="en-US"/>
              <a:t>Click to edit Master title style</a:t>
            </a:r>
          </a:p>
        </p:txBody>
      </p:sp>
      <p:sp>
        <p:nvSpPr>
          <p:cNvPr id="20" name="Text Placeholder 6">
            <a:extLst>
              <a:ext uri="{FF2B5EF4-FFF2-40B4-BE49-F238E27FC236}">
                <a16:creationId xmlns:a16="http://schemas.microsoft.com/office/drawing/2014/main" id="{4936FB68-F345-F9B7-B0A9-73FB22FCD744}"/>
              </a:ext>
            </a:extLst>
          </p:cNvPr>
          <p:cNvSpPr>
            <a:spLocks noGrp="1"/>
          </p:cNvSpPr>
          <p:nvPr>
            <p:ph type="body" sz="quarter" idx="11" hasCustomPrompt="1"/>
          </p:nvPr>
        </p:nvSpPr>
        <p:spPr>
          <a:xfrm>
            <a:off x="5696712" y="4864608"/>
            <a:ext cx="4809744" cy="1344168"/>
          </a:xfrm>
        </p:spPr>
        <p:txBody>
          <a:bodyPr lIns="0" tIns="0" rIns="0" bIns="0">
            <a:noAutofit/>
          </a:bodyPr>
          <a:lstStyle>
            <a:lvl1pPr marL="45720" indent="0" algn="r">
              <a:lnSpc>
                <a:spcPct val="90000"/>
              </a:lnSpc>
              <a:spcBef>
                <a:spcPts val="0"/>
              </a:spcBef>
              <a:buNone/>
              <a:defRPr sz="3200" b="0" u="sng" spc="-150">
                <a:solidFill>
                  <a:schemeClr val="bg1"/>
                </a:solidFill>
                <a:latin typeface="Dotum" panose="020B0600000101010101" pitchFamily="34" charset="-127"/>
                <a:ea typeface="Dotum" panose="020B0600000101010101" pitchFamily="34" charset="-127"/>
              </a:defRPr>
            </a:lvl1pPr>
            <a:lvl2pPr marL="274320" indent="0">
              <a:buNone/>
              <a:defRPr>
                <a:latin typeface="Batang" panose="02030600000101010101" pitchFamily="18" charset="-127"/>
                <a:ea typeface="Batang" panose="02030600000101010101" pitchFamily="18" charset="-127"/>
              </a:defRPr>
            </a:lvl2pPr>
            <a:lvl3pPr marL="548640" indent="0">
              <a:buNone/>
              <a:defRPr>
                <a:latin typeface="Batang" panose="02030600000101010101" pitchFamily="18" charset="-127"/>
                <a:ea typeface="Batang" panose="02030600000101010101" pitchFamily="18" charset="-127"/>
              </a:defRPr>
            </a:lvl3pPr>
            <a:lvl4pPr marL="822960" indent="0">
              <a:buNone/>
              <a:defRPr>
                <a:latin typeface="Batang" panose="02030600000101010101" pitchFamily="18" charset="-127"/>
                <a:ea typeface="Batang" panose="02030600000101010101" pitchFamily="18" charset="-127"/>
              </a:defRPr>
            </a:lvl4pPr>
            <a:lvl5pPr marL="1097280" indent="0">
              <a:buNone/>
              <a:defRPr>
                <a:latin typeface="Batang" panose="02030600000101010101" pitchFamily="18" charset="-127"/>
                <a:ea typeface="Batang" panose="02030600000101010101" pitchFamily="18" charset="-127"/>
              </a:defRPr>
            </a:lvl5pPr>
          </a:lstStyle>
          <a:p>
            <a:pPr lvl="0"/>
            <a:r>
              <a:rPr lang="en-US"/>
              <a:t>CLICK TO EDIT MASTER TEXT</a:t>
            </a:r>
          </a:p>
        </p:txBody>
      </p:sp>
      <p:sp>
        <p:nvSpPr>
          <p:cNvPr id="5" name="Rectangle 4">
            <a:extLst>
              <a:ext uri="{FF2B5EF4-FFF2-40B4-BE49-F238E27FC236}">
                <a16:creationId xmlns:a16="http://schemas.microsoft.com/office/drawing/2014/main" id="{E73A6E30-188E-C5D1-559B-EA038A49F5DB}"/>
              </a:ext>
            </a:extLst>
          </p:cNvPr>
          <p:cNvSpPr/>
          <p:nvPr userDrawn="1"/>
        </p:nvSpPr>
        <p:spPr>
          <a:xfrm>
            <a:off x="10921126" y="533400"/>
            <a:ext cx="698500" cy="1016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0050DED-E2F2-07E9-A196-52EB31D64143}"/>
              </a:ext>
            </a:extLst>
          </p:cNvPr>
          <p:cNvSpPr/>
          <p:nvPr userDrawn="1"/>
        </p:nvSpPr>
        <p:spPr>
          <a:xfrm rot="16200000">
            <a:off x="275684" y="5937228"/>
            <a:ext cx="698500" cy="1016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000E8195-E57E-F34E-0134-BF841A00631C}"/>
              </a:ext>
            </a:extLst>
          </p:cNvPr>
          <p:cNvSpPr/>
          <p:nvPr userDrawn="1"/>
        </p:nvSpPr>
        <p:spPr>
          <a:xfrm>
            <a:off x="-12524" y="-12526"/>
            <a:ext cx="981573" cy="2157371"/>
          </a:xfrm>
          <a:custGeom>
            <a:avLst/>
            <a:gdLst>
              <a:gd name="connsiteX0" fmla="*/ 0 w 981573"/>
              <a:gd name="connsiteY0" fmla="*/ 0 h 2157371"/>
              <a:gd name="connsiteX1" fmla="*/ 836687 w 981573"/>
              <a:gd name="connsiteY1" fmla="*/ 0 h 2157371"/>
              <a:gd name="connsiteX2" fmla="*/ 854137 w 981573"/>
              <a:gd name="connsiteY2" fmla="*/ 36224 h 2157371"/>
              <a:gd name="connsiteX3" fmla="*/ 981573 w 981573"/>
              <a:gd name="connsiteY3" fmla="*/ 667436 h 2157371"/>
              <a:gd name="connsiteX4" fmla="*/ 132907 w 981573"/>
              <a:gd name="connsiteY4" fmla="*/ 2093346 h 2157371"/>
              <a:gd name="connsiteX5" fmla="*/ 0 w 981573"/>
              <a:gd name="connsiteY5" fmla="*/ 2157371 h 2157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573" h="2157371">
                <a:moveTo>
                  <a:pt x="0" y="0"/>
                </a:moveTo>
                <a:lnTo>
                  <a:pt x="836687" y="0"/>
                </a:lnTo>
                <a:lnTo>
                  <a:pt x="854137" y="36224"/>
                </a:lnTo>
                <a:cubicBezTo>
                  <a:pt x="936196" y="230233"/>
                  <a:pt x="981573" y="443535"/>
                  <a:pt x="981573" y="667436"/>
                </a:cubicBezTo>
                <a:cubicBezTo>
                  <a:pt x="981573" y="1283163"/>
                  <a:pt x="638411" y="1818740"/>
                  <a:pt x="132907" y="2093346"/>
                </a:cubicBezTo>
                <a:lnTo>
                  <a:pt x="0" y="2157371"/>
                </a:lnTo>
                <a:close/>
              </a:path>
            </a:pathLst>
          </a:custGeom>
          <a:noFill/>
          <a:ln>
            <a:solidFill>
              <a:schemeClr val="accent5">
                <a:lumMod val="7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547A31A-C8C3-A6DB-C874-598E59691F18}"/>
              </a:ext>
            </a:extLst>
          </p:cNvPr>
          <p:cNvSpPr/>
          <p:nvPr userDrawn="1"/>
        </p:nvSpPr>
        <p:spPr>
          <a:xfrm>
            <a:off x="10912127" y="2986619"/>
            <a:ext cx="1304925" cy="3180458"/>
          </a:xfrm>
          <a:custGeom>
            <a:avLst/>
            <a:gdLst>
              <a:gd name="connsiteX0" fmla="*/ 1304925 w 1304925"/>
              <a:gd name="connsiteY0" fmla="*/ 0 h 3180458"/>
              <a:gd name="connsiteX1" fmla="*/ 1304925 w 1304925"/>
              <a:gd name="connsiteY1" fmla="*/ 3180458 h 3180458"/>
              <a:gd name="connsiteX2" fmla="*/ 1294817 w 1304925"/>
              <a:gd name="connsiteY2" fmla="*/ 3178915 h 3180458"/>
              <a:gd name="connsiteX3" fmla="*/ 0 w 1304925"/>
              <a:gd name="connsiteY3" fmla="*/ 1590229 h 3180458"/>
              <a:gd name="connsiteX4" fmla="*/ 1294817 w 1304925"/>
              <a:gd name="connsiteY4" fmla="*/ 1543 h 3180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4925" h="3180458">
                <a:moveTo>
                  <a:pt x="1304925" y="0"/>
                </a:moveTo>
                <a:lnTo>
                  <a:pt x="1304925" y="3180458"/>
                </a:lnTo>
                <a:lnTo>
                  <a:pt x="1294817" y="3178915"/>
                </a:lnTo>
                <a:cubicBezTo>
                  <a:pt x="555866" y="3027704"/>
                  <a:pt x="0" y="2373882"/>
                  <a:pt x="0" y="1590229"/>
                </a:cubicBezTo>
                <a:cubicBezTo>
                  <a:pt x="0" y="806577"/>
                  <a:pt x="555866" y="152754"/>
                  <a:pt x="1294817" y="1543"/>
                </a:cubicBezTo>
                <a:close/>
              </a:path>
            </a:pathLst>
          </a:custGeom>
          <a:noFill/>
          <a:ln>
            <a:solidFill>
              <a:schemeClr val="accent5">
                <a:lumMod val="7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071677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7150425"/>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74390731"/>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90099777"/>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20510940"/>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996880356"/>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65381644"/>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a:p>
        </p:txBody>
      </p:sp>
    </p:spTree>
    <p:extLst>
      <p:ext uri="{BB962C8B-B14F-4D97-AF65-F5344CB8AC3E}">
        <p14:creationId xmlns:p14="http://schemas.microsoft.com/office/powerpoint/2010/main" val="39628969"/>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3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3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FAB73BC-B049-4115-A692-8D63A059BFB8}" type="slidenum">
              <a:rPr lang="en-US" smtClean="0"/>
              <a:pPr/>
              <a:t>‹#›</a:t>
            </a:fld>
            <a:endParaRPr lang="en-US"/>
          </a:p>
        </p:txBody>
      </p:sp>
      <p:sp>
        <p:nvSpPr>
          <p:cNvPr id="12" name="Rectangle 11">
            <a:extLst>
              <a:ext uri="{FF2B5EF4-FFF2-40B4-BE49-F238E27FC236}">
                <a16:creationId xmlns:a16="http://schemas.microsoft.com/office/drawing/2014/main" id="{F50BA489-8D00-9233-A5BC-CF671EECCB94}"/>
              </a:ext>
            </a:extLst>
          </p:cNvPr>
          <p:cNvSpPr/>
          <p:nvPr userDrawn="1"/>
        </p:nvSpPr>
        <p:spPr>
          <a:xfrm>
            <a:off x="10921126" y="533400"/>
            <a:ext cx="698500" cy="1016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6B48313-6D01-9D4D-2C8F-B4CF871EA5F8}"/>
              </a:ext>
            </a:extLst>
          </p:cNvPr>
          <p:cNvSpPr/>
          <p:nvPr userDrawn="1"/>
        </p:nvSpPr>
        <p:spPr>
          <a:xfrm rot="16200000">
            <a:off x="275684" y="5937228"/>
            <a:ext cx="698500" cy="1016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4362455"/>
      </p:ext>
    </p:extLst>
  </p:cSld>
  <p:clrMap bg1="lt1" tx1="dk1" bg2="lt2" tx2="dk2" accent1="accent1" accent2="accent2" accent3="accent3" accent4="accent4" accent5="accent5" accent6="accent6" hlink="hlink" folHlink="folHlink"/>
  <p:sldLayoutIdLst>
    <p:sldLayoutId id="2147484034" r:id="rId1"/>
    <p:sldLayoutId id="2147484035" r:id="rId2"/>
    <p:sldLayoutId id="2147484036" r:id="rId3"/>
    <p:sldLayoutId id="2147484037" r:id="rId4"/>
    <p:sldLayoutId id="2147484038" r:id="rId5"/>
    <p:sldLayoutId id="2147484039" r:id="rId6"/>
    <p:sldLayoutId id="2147484040" r:id="rId7"/>
    <p:sldLayoutId id="2147484041" r:id="rId8"/>
    <p:sldLayoutId id="2147484042" r:id="rId9"/>
    <p:sldLayoutId id="2147484043" r:id="rId10"/>
    <p:sldLayoutId id="2147484044" r:id="rId11"/>
    <p:sldLayoutId id="2147484045" r:id="rId12"/>
    <p:sldLayoutId id="2147484046" r:id="rId13"/>
    <p:sldLayoutId id="2147484047" r:id="rId14"/>
    <p:sldLayoutId id="2147484048" r:id="rId15"/>
    <p:sldLayoutId id="2147484049" r:id="rId16"/>
    <p:sldLayoutId id="2147484050" r:id="rId17"/>
    <p:sldLayoutId id="2147484051" r:id="rId18"/>
    <p:sldLayoutId id="2147484052" r:id="rId19"/>
    <p:sldLayoutId id="2147484053" r:id="rId20"/>
    <p:sldLayoutId id="2147484054" r:id="rId21"/>
    <p:sldLayoutId id="2147484055" r:id="rId22"/>
    <p:sldLayoutId id="2147484057" r:id="rId23"/>
    <p:sldLayoutId id="2147484058" r:id="rId24"/>
    <p:sldLayoutId id="2147484059" r:id="rId25"/>
    <p:sldLayoutId id="2147484060" r:id="rId26"/>
    <p:sldLayoutId id="2147484061" r:id="rId27"/>
  </p:sldLayoutIdLst>
  <p:hf hd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62000">
              <a:schemeClr val="accent6">
                <a:lumMod val="75000"/>
              </a:schemeClr>
            </a:gs>
            <a:gs pos="84000">
              <a:schemeClr val="accent3">
                <a:lumMod val="60000"/>
                <a:lumOff val="40000"/>
              </a:schemeClr>
            </a:gs>
            <a:gs pos="100000">
              <a:schemeClr val="accent1">
                <a:lumMod val="75000"/>
              </a:schemeClr>
            </a:gs>
          </a:gsLst>
          <a:lin ang="5400000" scaled="1"/>
        </a:gradFill>
        <a:effectLst/>
      </p:bgPr>
    </p:bg>
    <p:spTree>
      <p:nvGrpSpPr>
        <p:cNvPr id="1" name="">
          <a:extLst>
            <a:ext uri="{FF2B5EF4-FFF2-40B4-BE49-F238E27FC236}">
              <a16:creationId xmlns:a16="http://schemas.microsoft.com/office/drawing/2014/main" id="{82AD923B-FF83-9857-9EE7-4B8BCBA95A2B}"/>
            </a:ext>
          </a:extLst>
        </p:cNvPr>
        <p:cNvGrpSpPr/>
        <p:nvPr/>
      </p:nvGrpSpPr>
      <p:grpSpPr>
        <a:xfrm>
          <a:off x="0" y="0"/>
          <a:ext cx="0" cy="0"/>
          <a:chOff x="0" y="0"/>
          <a:chExt cx="0" cy="0"/>
        </a:xfrm>
      </p:grpSpPr>
      <p:sp>
        <p:nvSpPr>
          <p:cNvPr id="28" name="TextBox 27">
            <a:extLst>
              <a:ext uri="{FF2B5EF4-FFF2-40B4-BE49-F238E27FC236}">
                <a16:creationId xmlns:a16="http://schemas.microsoft.com/office/drawing/2014/main" id="{B5DD8D5C-4884-6776-F5D1-A5A54F600B35}"/>
              </a:ext>
            </a:extLst>
          </p:cNvPr>
          <p:cNvSpPr txBox="1"/>
          <p:nvPr/>
        </p:nvSpPr>
        <p:spPr>
          <a:xfrm>
            <a:off x="590030" y="5160898"/>
            <a:ext cx="6406836" cy="923330"/>
          </a:xfrm>
          <a:prstGeom prst="rect">
            <a:avLst/>
          </a:prstGeom>
          <a:noFill/>
        </p:spPr>
        <p:txBody>
          <a:bodyPr wrap="square" rtlCol="0">
            <a:spAutoFit/>
          </a:bodyPr>
          <a:lstStyle/>
          <a:p>
            <a:r>
              <a:rPr lang="en-US"/>
              <a:t>Presented by</a:t>
            </a:r>
          </a:p>
          <a:p>
            <a:endParaRPr lang="en-US"/>
          </a:p>
          <a:p>
            <a:r>
              <a:rPr lang="en-US"/>
              <a:t>	Chelsea Hefferin,  </a:t>
            </a:r>
            <a:r>
              <a:rPr lang="en-US" err="1"/>
              <a:t>Miqueas</a:t>
            </a:r>
            <a:r>
              <a:rPr lang="en-US"/>
              <a:t> Herrera,  Jacob </a:t>
            </a:r>
            <a:r>
              <a:rPr lang="en-US" err="1"/>
              <a:t>Isdell</a:t>
            </a:r>
            <a:r>
              <a:rPr lang="en-US"/>
              <a:t>,  Jimmy Jones  </a:t>
            </a:r>
          </a:p>
        </p:txBody>
      </p:sp>
      <p:pic>
        <p:nvPicPr>
          <p:cNvPr id="38" name="Picture 37" descr="A logo for a winery&#10;&#10;Description automatically generated">
            <a:extLst>
              <a:ext uri="{FF2B5EF4-FFF2-40B4-BE49-F238E27FC236}">
                <a16:creationId xmlns:a16="http://schemas.microsoft.com/office/drawing/2014/main" id="{204F6BCD-E96F-05E8-035A-73B5A8D85645}"/>
              </a:ext>
            </a:extLst>
          </p:cNvPr>
          <p:cNvPicPr>
            <a:picLocks noChangeAspect="1"/>
          </p:cNvPicPr>
          <p:nvPr/>
        </p:nvPicPr>
        <p:blipFill>
          <a:blip r:embed="rId3"/>
          <a:stretch>
            <a:fillRect/>
          </a:stretch>
        </p:blipFill>
        <p:spPr>
          <a:xfrm>
            <a:off x="3636476" y="773772"/>
            <a:ext cx="4919047" cy="4919047"/>
          </a:xfrm>
          <a:prstGeom prst="ellipse">
            <a:avLst/>
          </a:prstGeom>
          <a:ln>
            <a:noFill/>
          </a:ln>
          <a:effectLst>
            <a:outerShdw blurRad="50800" dist="50800" dir="5400000" sx="1000" sy="1000" algn="ctr" rotWithShape="0">
              <a:srgbClr val="000000">
                <a:alpha val="40000"/>
              </a:srgbClr>
            </a:outerShdw>
            <a:softEdge rad="63500"/>
          </a:effectLst>
        </p:spPr>
      </p:pic>
    </p:spTree>
    <p:extLst>
      <p:ext uri="{BB962C8B-B14F-4D97-AF65-F5344CB8AC3E}">
        <p14:creationId xmlns:p14="http://schemas.microsoft.com/office/powerpoint/2010/main" val="3354546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75000"/>
              </a:schemeClr>
            </a:gs>
            <a:gs pos="13000">
              <a:schemeClr val="bg2">
                <a:lumMod val="75000"/>
              </a:schemeClr>
            </a:gs>
            <a:gs pos="100000">
              <a:schemeClr val="accent2">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D5D60DC1-1F43-E14F-6454-34B2187F9A8E}"/>
              </a:ext>
            </a:extLst>
          </p:cNvPr>
          <p:cNvSpPr>
            <a:spLocks noGrp="1"/>
          </p:cNvSpPr>
          <p:nvPr>
            <p:ph type="title"/>
          </p:nvPr>
        </p:nvSpPr>
        <p:spPr>
          <a:xfrm>
            <a:off x="1267968" y="750755"/>
            <a:ext cx="9656064" cy="658368"/>
          </a:xfrm>
        </p:spPr>
        <p:txBody>
          <a:bodyPr>
            <a:normAutofit fontScale="90000"/>
          </a:bodyPr>
          <a:lstStyle/>
          <a:p>
            <a:r>
              <a:rPr lang="en-US"/>
              <a:t>Report 2: Hours</a:t>
            </a:r>
          </a:p>
        </p:txBody>
      </p:sp>
      <p:sp>
        <p:nvSpPr>
          <p:cNvPr id="3" name="Slide Number Placeholder 2">
            <a:extLst>
              <a:ext uri="{FF2B5EF4-FFF2-40B4-BE49-F238E27FC236}">
                <a16:creationId xmlns:a16="http://schemas.microsoft.com/office/drawing/2014/main" id="{752482EC-FE70-D052-E8B4-DF0694BE095F}"/>
              </a:ext>
            </a:extLst>
          </p:cNvPr>
          <p:cNvSpPr>
            <a:spLocks noGrp="1"/>
          </p:cNvSpPr>
          <p:nvPr>
            <p:ph type="sldNum" sz="quarter" idx="12"/>
          </p:nvPr>
        </p:nvSpPr>
        <p:spPr/>
        <p:txBody>
          <a:bodyPr>
            <a:normAutofit/>
          </a:bodyPr>
          <a:lstStyle/>
          <a:p>
            <a:fld id="{4FAB73BC-B049-4115-A692-8D63A059BFB8}" type="slidenum">
              <a:rPr lang="en-US" smtClean="0"/>
              <a:pPr/>
              <a:t>10</a:t>
            </a:fld>
            <a:endParaRPr lang="en-US"/>
          </a:p>
        </p:txBody>
      </p:sp>
      <p:sp>
        <p:nvSpPr>
          <p:cNvPr id="5" name="Table Placeholder 4">
            <a:extLst>
              <a:ext uri="{FF2B5EF4-FFF2-40B4-BE49-F238E27FC236}">
                <a16:creationId xmlns:a16="http://schemas.microsoft.com/office/drawing/2014/main" id="{DF5F303D-C14C-EA34-4D53-598AC8A005CD}"/>
              </a:ext>
            </a:extLst>
          </p:cNvPr>
          <p:cNvSpPr>
            <a:spLocks noGrp="1"/>
          </p:cNvSpPr>
          <p:nvPr>
            <p:ph type="tbl" sz="quarter" idx="15"/>
          </p:nvPr>
        </p:nvSpPr>
        <p:spPr>
          <a:xfrm>
            <a:off x="6507172" y="1738787"/>
            <a:ext cx="4864404" cy="3871487"/>
          </a:xfrm>
        </p:spPr>
        <p:txBody>
          <a:bodyPr>
            <a:normAutofit fontScale="92500"/>
          </a:bodyPr>
          <a:lstStyle/>
          <a:p>
            <a:pPr>
              <a:lnSpc>
                <a:spcPct val="150000"/>
              </a:lnSpc>
            </a:pPr>
            <a:r>
              <a:rPr lang="en-US"/>
              <a:t>Stan and Davis put in the most hours in the past week with 60 each.</a:t>
            </a:r>
          </a:p>
          <a:p>
            <a:pPr>
              <a:lnSpc>
                <a:spcPct val="150000"/>
              </a:lnSpc>
              <a:buSzPct val="114999"/>
            </a:pPr>
            <a:r>
              <a:rPr lang="en-US"/>
              <a:t>Henry and Maria are pulling overtime, but their roles are more demanding.</a:t>
            </a:r>
          </a:p>
          <a:p>
            <a:pPr>
              <a:lnSpc>
                <a:spcPct val="150000"/>
              </a:lnSpc>
              <a:buSzPct val="114999"/>
            </a:pPr>
            <a:r>
              <a:rPr lang="en-US"/>
              <a:t>Bob, Janet, and Roz are all currently working less than 40 hours. </a:t>
            </a:r>
          </a:p>
        </p:txBody>
      </p:sp>
      <p:pic>
        <p:nvPicPr>
          <p:cNvPr id="7" name="Content Placeholder 6" descr="A screenshot of a computer&#10;&#10;Description automatically generated">
            <a:extLst>
              <a:ext uri="{FF2B5EF4-FFF2-40B4-BE49-F238E27FC236}">
                <a16:creationId xmlns:a16="http://schemas.microsoft.com/office/drawing/2014/main" id="{45BCAFAE-F17B-2871-142B-E2BA03F68527}"/>
              </a:ext>
            </a:extLst>
          </p:cNvPr>
          <p:cNvPicPr>
            <a:picLocks noGrp="1" noChangeAspect="1"/>
          </p:cNvPicPr>
          <p:nvPr>
            <p:ph sz="quarter" idx="14"/>
          </p:nvPr>
        </p:nvPicPr>
        <p:blipFill>
          <a:blip r:embed="rId2"/>
          <a:stretch>
            <a:fillRect/>
          </a:stretch>
        </p:blipFill>
        <p:spPr>
          <a:xfrm>
            <a:off x="914409" y="1738787"/>
            <a:ext cx="4770421" cy="4114800"/>
          </a:xfrm>
        </p:spPr>
      </p:pic>
    </p:spTree>
    <p:extLst>
      <p:ext uri="{BB962C8B-B14F-4D97-AF65-F5344CB8AC3E}">
        <p14:creationId xmlns:p14="http://schemas.microsoft.com/office/powerpoint/2010/main" val="1936397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92000">
              <a:schemeClr val="accent6">
                <a:lumMod val="50000"/>
              </a:schemeClr>
            </a:gs>
            <a:gs pos="56000">
              <a:schemeClr val="bg2">
                <a:lumMod val="75000"/>
              </a:schemeClr>
            </a:gs>
            <a:gs pos="82000">
              <a:schemeClr val="accent2">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016F5-9D8D-77B1-9D0F-BB7E8EA2DC0B}"/>
              </a:ext>
            </a:extLst>
          </p:cNvPr>
          <p:cNvSpPr>
            <a:spLocks noGrp="1"/>
          </p:cNvSpPr>
          <p:nvPr>
            <p:ph type="title"/>
          </p:nvPr>
        </p:nvSpPr>
        <p:spPr/>
        <p:txBody>
          <a:bodyPr>
            <a:normAutofit fontScale="90000"/>
          </a:bodyPr>
          <a:lstStyle/>
          <a:p>
            <a:br>
              <a:rPr lang="en-US"/>
            </a:br>
            <a:endParaRPr lang="en-US"/>
          </a:p>
        </p:txBody>
      </p:sp>
      <p:sp>
        <p:nvSpPr>
          <p:cNvPr id="3" name="Slide Number Placeholder 2">
            <a:extLst>
              <a:ext uri="{FF2B5EF4-FFF2-40B4-BE49-F238E27FC236}">
                <a16:creationId xmlns:a16="http://schemas.microsoft.com/office/drawing/2014/main" id="{9B7726D1-2557-F530-5B05-763141F0589E}"/>
              </a:ext>
            </a:extLst>
          </p:cNvPr>
          <p:cNvSpPr>
            <a:spLocks noGrp="1"/>
          </p:cNvSpPr>
          <p:nvPr>
            <p:ph type="sldNum" sz="quarter" idx="12"/>
          </p:nvPr>
        </p:nvSpPr>
        <p:spPr/>
        <p:txBody>
          <a:bodyPr>
            <a:normAutofit/>
          </a:bodyPr>
          <a:lstStyle/>
          <a:p>
            <a:fld id="{4FAB73BC-B049-4115-A692-8D63A059BFB8}" type="slidenum">
              <a:rPr lang="en-US" smtClean="0"/>
              <a:pPr/>
              <a:t>11</a:t>
            </a:fld>
            <a:endParaRPr lang="en-US"/>
          </a:p>
        </p:txBody>
      </p:sp>
      <p:sp>
        <p:nvSpPr>
          <p:cNvPr id="5" name="Table Placeholder 4">
            <a:extLst>
              <a:ext uri="{FF2B5EF4-FFF2-40B4-BE49-F238E27FC236}">
                <a16:creationId xmlns:a16="http://schemas.microsoft.com/office/drawing/2014/main" id="{0FA89FDE-AEF5-420F-B06E-B129D3E72D37}"/>
              </a:ext>
            </a:extLst>
          </p:cNvPr>
          <p:cNvSpPr>
            <a:spLocks noGrp="1"/>
          </p:cNvSpPr>
          <p:nvPr>
            <p:ph type="tbl" sz="quarter" idx="15"/>
          </p:nvPr>
        </p:nvSpPr>
        <p:spPr>
          <a:xfrm>
            <a:off x="6731290" y="1851556"/>
            <a:ext cx="4693458" cy="4114813"/>
          </a:xfrm>
        </p:spPr>
        <p:txBody>
          <a:bodyPr/>
          <a:lstStyle/>
          <a:p>
            <a:pPr>
              <a:lnSpc>
                <a:spcPct val="150000"/>
              </a:lnSpc>
            </a:pPr>
            <a:r>
              <a:rPr lang="en-US"/>
              <a:t>All supplies are due in this month.</a:t>
            </a:r>
          </a:p>
          <a:p>
            <a:pPr>
              <a:lnSpc>
                <a:spcPct val="150000"/>
              </a:lnSpc>
              <a:buSzPct val="114999"/>
            </a:pPr>
            <a:r>
              <a:rPr lang="en-US"/>
              <a:t>Corks are running a little low, and might need to be ordered more regularly.</a:t>
            </a:r>
          </a:p>
        </p:txBody>
      </p:sp>
      <p:sp>
        <p:nvSpPr>
          <p:cNvPr id="6" name="Title 10">
            <a:extLst>
              <a:ext uri="{FF2B5EF4-FFF2-40B4-BE49-F238E27FC236}">
                <a16:creationId xmlns:a16="http://schemas.microsoft.com/office/drawing/2014/main" id="{6D09AF11-5D95-8835-F19A-69EC3292C54E}"/>
              </a:ext>
            </a:extLst>
          </p:cNvPr>
          <p:cNvSpPr txBox="1">
            <a:spLocks/>
          </p:cNvSpPr>
          <p:nvPr/>
        </p:nvSpPr>
        <p:spPr>
          <a:xfrm>
            <a:off x="1267968" y="758472"/>
            <a:ext cx="9656064" cy="658368"/>
          </a:xfrm>
          <a:prstGeom prst="rect">
            <a:avLst/>
          </a:prstGeom>
          <a:effectLst/>
        </p:spPr>
        <p:txBody>
          <a:bodyPr vert="horz" lIns="91440" tIns="45720" rIns="91440" bIns="45720" rtlCol="0" anchor="ctr">
            <a:normAutofit fontScale="90000" lnSpcReduction="10000"/>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Report 3: Supplies</a:t>
            </a:r>
          </a:p>
        </p:txBody>
      </p:sp>
      <p:pic>
        <p:nvPicPr>
          <p:cNvPr id="4" name="Picture 3" descr="A screenshot of a computer&#10;&#10;Description automatically generated">
            <a:extLst>
              <a:ext uri="{FF2B5EF4-FFF2-40B4-BE49-F238E27FC236}">
                <a16:creationId xmlns:a16="http://schemas.microsoft.com/office/drawing/2014/main" id="{7F292E00-EA54-CDB6-1419-257E24AEE80A}"/>
              </a:ext>
            </a:extLst>
          </p:cNvPr>
          <p:cNvPicPr>
            <a:picLocks noChangeAspect="1"/>
          </p:cNvPicPr>
          <p:nvPr/>
        </p:nvPicPr>
        <p:blipFill>
          <a:blip r:embed="rId2"/>
          <a:stretch>
            <a:fillRect/>
          </a:stretch>
        </p:blipFill>
        <p:spPr>
          <a:xfrm>
            <a:off x="735077" y="1851564"/>
            <a:ext cx="5652895" cy="4114800"/>
          </a:xfrm>
          <a:prstGeom prst="rect">
            <a:avLst/>
          </a:prstGeom>
        </p:spPr>
      </p:pic>
    </p:spTree>
    <p:extLst>
      <p:ext uri="{BB962C8B-B14F-4D97-AF65-F5344CB8AC3E}">
        <p14:creationId xmlns:p14="http://schemas.microsoft.com/office/powerpoint/2010/main" val="11887326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BFF72-F78E-424B-C23E-11260CF7BB0D}"/>
              </a:ext>
            </a:extLst>
          </p:cNvPr>
          <p:cNvSpPr>
            <a:spLocks noGrp="1"/>
          </p:cNvSpPr>
          <p:nvPr>
            <p:ph type="title"/>
          </p:nvPr>
        </p:nvSpPr>
        <p:spPr>
          <a:xfrm>
            <a:off x="1295402" y="503342"/>
            <a:ext cx="9601196" cy="1303867"/>
          </a:xfrm>
        </p:spPr>
        <p:txBody>
          <a:bodyPr>
            <a:normAutofit/>
          </a:bodyPr>
          <a:lstStyle/>
          <a:p>
            <a:r>
              <a:rPr lang="en-US"/>
              <a:t>Assumptions </a:t>
            </a:r>
            <a:endParaRPr lang="en-US">
              <a:solidFill>
                <a:srgbClr val="000000"/>
              </a:solidFill>
              <a:latin typeface="Open Sans"/>
              <a:ea typeface="Open Sans"/>
              <a:cs typeface="Open Sans"/>
            </a:endParaRPr>
          </a:p>
        </p:txBody>
      </p:sp>
      <p:sp>
        <p:nvSpPr>
          <p:cNvPr id="5" name="Content Placeholder 4">
            <a:extLst>
              <a:ext uri="{FF2B5EF4-FFF2-40B4-BE49-F238E27FC236}">
                <a16:creationId xmlns:a16="http://schemas.microsoft.com/office/drawing/2014/main" id="{BBF84AAC-3540-87E6-4C4F-9AF3F9C46D16}"/>
              </a:ext>
            </a:extLst>
          </p:cNvPr>
          <p:cNvSpPr>
            <a:spLocks noGrp="1"/>
          </p:cNvSpPr>
          <p:nvPr>
            <p:ph sz="quarter" idx="14"/>
          </p:nvPr>
        </p:nvSpPr>
        <p:spPr>
          <a:xfrm>
            <a:off x="1257301" y="1662960"/>
            <a:ext cx="9677398" cy="4041804"/>
          </a:xfrm>
        </p:spPr>
        <p:txBody>
          <a:bodyPr>
            <a:noAutofit/>
          </a:bodyPr>
          <a:lstStyle/>
          <a:p>
            <a:pPr marL="45720" indent="0">
              <a:lnSpc>
                <a:spcPct val="150000"/>
              </a:lnSpc>
              <a:buNone/>
            </a:pPr>
            <a:r>
              <a:rPr lang="en-US" sz="2400"/>
              <a:t>For reporting purposes, the following assumptions have been applied.</a:t>
            </a:r>
          </a:p>
          <a:p>
            <a:pPr lvl="1">
              <a:lnSpc>
                <a:spcPct val="150000"/>
              </a:lnSpc>
            </a:pPr>
            <a:r>
              <a:rPr lang="en-US" sz="2200"/>
              <a:t>Hours report is for weekly hours worked. Stan and Davis are salaried but still clock in and out. </a:t>
            </a:r>
          </a:p>
          <a:p>
            <a:pPr lvl="1">
              <a:lnSpc>
                <a:spcPct val="150000"/>
              </a:lnSpc>
              <a:buSzPct val="114999"/>
            </a:pPr>
            <a:r>
              <a:rPr lang="en-US" sz="2200"/>
              <a:t>Wines sold to retailer needed to be broken down per wine type for better accuracy.</a:t>
            </a:r>
          </a:p>
          <a:p>
            <a:pPr lvl="1">
              <a:lnSpc>
                <a:spcPct val="150000"/>
              </a:lnSpc>
              <a:buSzPct val="114999"/>
            </a:pPr>
            <a:r>
              <a:rPr lang="en-US" sz="2200"/>
              <a:t>Employees work with a max of 60 </a:t>
            </a:r>
            <a:r>
              <a:rPr lang="en-US" sz="2200" err="1"/>
              <a:t>hrs</a:t>
            </a:r>
            <a:r>
              <a:rPr lang="en-US" sz="2200"/>
              <a:t> per </a:t>
            </a:r>
            <a:r>
              <a:rPr lang="en-US" sz="2200" err="1"/>
              <a:t>weerk</a:t>
            </a:r>
            <a:r>
              <a:rPr lang="en-US" sz="2200"/>
              <a:t>.</a:t>
            </a:r>
          </a:p>
          <a:p>
            <a:pPr lvl="1">
              <a:lnSpc>
                <a:spcPct val="150000"/>
              </a:lnSpc>
              <a:buSzPct val="114999"/>
            </a:pPr>
            <a:r>
              <a:rPr lang="en-US" sz="2200"/>
              <a:t>Most sales are B2B, but Bacchus sells direct to consumer as well. </a:t>
            </a:r>
          </a:p>
          <a:p>
            <a:pPr>
              <a:lnSpc>
                <a:spcPct val="150000"/>
              </a:lnSpc>
              <a:buSzPct val="114999"/>
            </a:pPr>
            <a:endParaRPr lang="en-US" sz="2400"/>
          </a:p>
          <a:p>
            <a:pPr>
              <a:lnSpc>
                <a:spcPct val="150000"/>
              </a:lnSpc>
              <a:buSzPct val="114999"/>
            </a:pPr>
            <a:endParaRPr lang="en-US" sz="2400"/>
          </a:p>
          <a:p>
            <a:pPr>
              <a:buSzPct val="114999"/>
            </a:pPr>
            <a:endParaRPr lang="en-US"/>
          </a:p>
        </p:txBody>
      </p:sp>
      <p:sp>
        <p:nvSpPr>
          <p:cNvPr id="3" name="Slide Number Placeholder 2">
            <a:extLst>
              <a:ext uri="{FF2B5EF4-FFF2-40B4-BE49-F238E27FC236}">
                <a16:creationId xmlns:a16="http://schemas.microsoft.com/office/drawing/2014/main" id="{79CF1194-8136-A678-9EC7-BD132332DCBB}"/>
              </a:ext>
            </a:extLst>
          </p:cNvPr>
          <p:cNvSpPr>
            <a:spLocks noGrp="1"/>
          </p:cNvSpPr>
          <p:nvPr>
            <p:ph type="sldNum" sz="quarter" idx="12"/>
          </p:nvPr>
        </p:nvSpPr>
        <p:spPr/>
        <p:txBody>
          <a:bodyPr>
            <a:normAutofit/>
          </a:bodyPr>
          <a:lstStyle/>
          <a:p>
            <a:fld id="{4FAB73BC-B049-4115-A692-8D63A059BFB8}" type="slidenum">
              <a:rPr lang="en-US" smtClean="0"/>
              <a:pPr/>
              <a:t>12</a:t>
            </a:fld>
            <a:endParaRPr lang="en-US"/>
          </a:p>
        </p:txBody>
      </p:sp>
    </p:spTree>
    <p:extLst>
      <p:ext uri="{BB962C8B-B14F-4D97-AF65-F5344CB8AC3E}">
        <p14:creationId xmlns:p14="http://schemas.microsoft.com/office/powerpoint/2010/main" val="1635275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D5E500C8-1AF2-B719-BEA8-5D9902E74B96}"/>
              </a:ext>
            </a:extLst>
          </p:cNvPr>
          <p:cNvSpPr>
            <a:spLocks noGrp="1"/>
          </p:cNvSpPr>
          <p:nvPr>
            <p:ph type="title"/>
          </p:nvPr>
        </p:nvSpPr>
        <p:spPr/>
        <p:txBody>
          <a:bodyPr anchor="ctr"/>
          <a:lstStyle/>
          <a:p>
            <a:r>
              <a:rPr lang="en-US"/>
              <a:t>THANK</a:t>
            </a:r>
            <a:br>
              <a:rPr lang="en-US"/>
            </a:br>
            <a:r>
              <a:rPr lang="en-US"/>
              <a:t>        YOU</a:t>
            </a:r>
          </a:p>
        </p:txBody>
      </p:sp>
      <p:pic>
        <p:nvPicPr>
          <p:cNvPr id="6" name="Picture Placeholder 5" descr="A vineyard with trees and mountains in the background&#10;&#10;Description automatically generated">
            <a:extLst>
              <a:ext uri="{FF2B5EF4-FFF2-40B4-BE49-F238E27FC236}">
                <a16:creationId xmlns:a16="http://schemas.microsoft.com/office/drawing/2014/main" id="{E9B962BC-A380-84F9-07F7-A63FEA8B01E6}"/>
              </a:ext>
            </a:extLst>
          </p:cNvPr>
          <p:cNvPicPr>
            <a:picLocks noGrp="1" noChangeAspect="1"/>
          </p:cNvPicPr>
          <p:nvPr>
            <p:ph type="pic" sz="quarter" idx="13"/>
          </p:nvPr>
        </p:nvPicPr>
        <p:blipFill>
          <a:blip r:embed="rId2"/>
          <a:srcRect t="7409" b="7409"/>
          <a:stretch>
            <a:fillRect/>
          </a:stretch>
        </p:blipFill>
        <p:spPr/>
      </p:pic>
    </p:spTree>
    <p:extLst>
      <p:ext uri="{BB962C8B-B14F-4D97-AF65-F5344CB8AC3E}">
        <p14:creationId xmlns:p14="http://schemas.microsoft.com/office/powerpoint/2010/main" val="19806398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E90FF9-66AD-5236-3660-C6A7D45B19FF}"/>
              </a:ext>
            </a:extLst>
          </p:cNvPr>
          <p:cNvSpPr>
            <a:spLocks noGrp="1"/>
          </p:cNvSpPr>
          <p:nvPr>
            <p:ph sz="quarter" idx="14"/>
          </p:nvPr>
        </p:nvSpPr>
        <p:spPr>
          <a:xfrm>
            <a:off x="642100" y="4140488"/>
            <a:ext cx="4525188" cy="2107912"/>
          </a:xfrm>
        </p:spPr>
        <p:txBody>
          <a:bodyPr>
            <a:normAutofit/>
          </a:bodyPr>
          <a:lstStyle/>
          <a:p>
            <a:pPr marL="45720" indent="0">
              <a:buNone/>
            </a:pPr>
            <a:r>
              <a:rPr lang="en-US" sz="2400"/>
              <a:t>Chelsea Hefferin</a:t>
            </a:r>
          </a:p>
          <a:p>
            <a:pPr>
              <a:buFont typeface="Wingdings" panose="05000000000000000000" pitchFamily="2" charset="2"/>
              <a:buChar char="v"/>
            </a:pPr>
            <a:r>
              <a:rPr lang="en-US" sz="2400"/>
              <a:t>I work in business relations for </a:t>
            </a:r>
            <a:r>
              <a:rPr lang="en-US" sz="2400" err="1"/>
              <a:t>Paypal</a:t>
            </a:r>
            <a:r>
              <a:rPr lang="en-US" sz="2400"/>
              <a:t>. I want to work more deeply with integration which has lead on this developer path.</a:t>
            </a:r>
          </a:p>
        </p:txBody>
      </p:sp>
      <p:sp>
        <p:nvSpPr>
          <p:cNvPr id="5" name="Slide Number Placeholder 4">
            <a:extLst>
              <a:ext uri="{FF2B5EF4-FFF2-40B4-BE49-F238E27FC236}">
                <a16:creationId xmlns:a16="http://schemas.microsoft.com/office/drawing/2014/main" id="{9EEEAF7C-429A-B331-5E6B-79A4060B5626}"/>
              </a:ext>
            </a:extLst>
          </p:cNvPr>
          <p:cNvSpPr>
            <a:spLocks noGrp="1"/>
          </p:cNvSpPr>
          <p:nvPr>
            <p:ph type="sldNum" sz="quarter" idx="12"/>
          </p:nvPr>
        </p:nvSpPr>
        <p:spPr/>
        <p:txBody>
          <a:bodyPr/>
          <a:lstStyle/>
          <a:p>
            <a:fld id="{4FAB73BC-B049-4115-A692-8D63A059BFB8}" type="slidenum">
              <a:rPr lang="en-US" smtClean="0"/>
              <a:pPr/>
              <a:t>2</a:t>
            </a:fld>
            <a:endParaRPr lang="en-US"/>
          </a:p>
        </p:txBody>
      </p:sp>
      <p:sp>
        <p:nvSpPr>
          <p:cNvPr id="8" name="Content Placeholder 2">
            <a:extLst>
              <a:ext uri="{FF2B5EF4-FFF2-40B4-BE49-F238E27FC236}">
                <a16:creationId xmlns:a16="http://schemas.microsoft.com/office/drawing/2014/main" id="{B5271458-51B9-4D82-7B50-1341BD967826}"/>
              </a:ext>
            </a:extLst>
          </p:cNvPr>
          <p:cNvSpPr txBox="1">
            <a:spLocks/>
          </p:cNvSpPr>
          <p:nvPr/>
        </p:nvSpPr>
        <p:spPr>
          <a:xfrm>
            <a:off x="6743219" y="4058365"/>
            <a:ext cx="4525188" cy="2364901"/>
          </a:xfrm>
          <a:prstGeom prst="rect">
            <a:avLst/>
          </a:prstGeom>
        </p:spPr>
        <p:txBody>
          <a:bodyPr vert="horz" lIns="91440" tIns="45720" rIns="91440" bIns="45720" rtlCol="0" anchor="t">
            <a:normAutofit/>
          </a:bodyPr>
          <a:lstStyle>
            <a:lvl1pPr marL="228600" indent="-182880" algn="l" defTabSz="457200" rtl="0" eaLnBrk="1" latinLnBrk="0" hangingPunct="1">
              <a:lnSpc>
                <a:spcPct val="100000"/>
              </a:lnSpc>
              <a:spcBef>
                <a:spcPct val="20000"/>
              </a:spcBef>
              <a:spcAft>
                <a:spcPts val="600"/>
              </a:spcAft>
              <a:buClr>
                <a:schemeClr val="accent1"/>
              </a:buClr>
              <a:buSzPct val="115000"/>
              <a:buFont typeface="Arial" panose="020B0604020202020204" pitchFamily="34" charset="0"/>
              <a:buChar char="•"/>
              <a:defRPr sz="1800" kern="1200" cap="none">
                <a:solidFill>
                  <a:schemeClr val="tx1">
                    <a:lumMod val="85000"/>
                    <a:lumOff val="15000"/>
                  </a:schemeClr>
                </a:solidFill>
                <a:effectLst/>
                <a:latin typeface="+mn-lt"/>
                <a:ea typeface="+mn-ea"/>
                <a:cs typeface="+mn-cs"/>
              </a:defRPr>
            </a:lvl1pPr>
            <a:lvl2pPr marL="457200" indent="-182880" algn="l" defTabSz="457200" rtl="0" eaLnBrk="1" latinLnBrk="0" hangingPunct="1">
              <a:lnSpc>
                <a:spcPct val="90000"/>
              </a:lnSpc>
              <a:spcBef>
                <a:spcPct val="20000"/>
              </a:spcBef>
              <a:spcAft>
                <a:spcPts val="600"/>
              </a:spcAft>
              <a:buClr>
                <a:schemeClr val="accent1"/>
              </a:buClr>
              <a:buSzPct val="115000"/>
              <a:buFont typeface="Arial" panose="020B0604020202020204" pitchFamily="34" charset="0"/>
              <a:buChar char="•"/>
              <a:defRPr sz="1600" kern="1200" cap="none">
                <a:solidFill>
                  <a:schemeClr val="tx1">
                    <a:lumMod val="85000"/>
                    <a:lumOff val="15000"/>
                  </a:schemeClr>
                </a:solidFill>
                <a:effectLst/>
                <a:latin typeface="+mn-lt"/>
                <a:ea typeface="+mn-ea"/>
                <a:cs typeface="+mn-cs"/>
              </a:defRPr>
            </a:lvl2pPr>
            <a:lvl3pPr marL="834390" indent="-182880" algn="l" defTabSz="457200" rtl="0" eaLnBrk="1" latinLnBrk="0" hangingPunct="1">
              <a:lnSpc>
                <a:spcPct val="90000"/>
              </a:lnSpc>
              <a:spcBef>
                <a:spcPct val="20000"/>
              </a:spcBef>
              <a:spcAft>
                <a:spcPts val="600"/>
              </a:spcAft>
              <a:buClr>
                <a:schemeClr val="accent1"/>
              </a:buClr>
              <a:buSzPct val="115000"/>
              <a:buFont typeface="Arial" panose="020B0604020202020204" pitchFamily="34" charset="0"/>
              <a:buChar char="•"/>
              <a:defRPr sz="1600" kern="1200" cap="none">
                <a:solidFill>
                  <a:schemeClr val="tx1">
                    <a:lumMod val="85000"/>
                    <a:lumOff val="15000"/>
                  </a:schemeClr>
                </a:solidFill>
                <a:effectLst/>
                <a:latin typeface="+mn-lt"/>
                <a:ea typeface="+mn-ea"/>
                <a:cs typeface="+mn-cs"/>
              </a:defRPr>
            </a:lvl3pPr>
            <a:lvl4pPr marL="1108710" indent="-182880" algn="l" defTabSz="457200" rtl="0" eaLnBrk="1" latinLnBrk="0" hangingPunct="1">
              <a:lnSpc>
                <a:spcPct val="90000"/>
              </a:lnSpc>
              <a:spcBef>
                <a:spcPct val="20000"/>
              </a:spcBef>
              <a:spcAft>
                <a:spcPts val="600"/>
              </a:spcAft>
              <a:buClr>
                <a:schemeClr val="accent1"/>
              </a:buClr>
              <a:buSzPct val="115000"/>
              <a:buFont typeface="Arial" panose="020B0604020202020204" pitchFamily="34" charset="0"/>
              <a:buChar char="•"/>
              <a:defRPr sz="1600" kern="1200" cap="none">
                <a:solidFill>
                  <a:schemeClr val="tx1">
                    <a:lumMod val="85000"/>
                    <a:lumOff val="15000"/>
                  </a:schemeClr>
                </a:solidFill>
                <a:effectLst/>
                <a:latin typeface="+mn-lt"/>
                <a:ea typeface="+mn-ea"/>
                <a:cs typeface="+mn-cs"/>
              </a:defRPr>
            </a:lvl4pPr>
            <a:lvl5pPr marL="1383030" indent="-182880" algn="l" defTabSz="457200" rtl="0" eaLnBrk="1" latinLnBrk="0" hangingPunct="1">
              <a:lnSpc>
                <a:spcPct val="90000"/>
              </a:lnSpc>
              <a:spcBef>
                <a:spcPct val="20000"/>
              </a:spcBef>
              <a:spcAft>
                <a:spcPts val="600"/>
              </a:spcAft>
              <a:buClr>
                <a:schemeClr val="accent1"/>
              </a:buClr>
              <a:buSzPct val="115000"/>
              <a:buFont typeface="Arial" panose="020B0604020202020204" pitchFamily="34" charset="0"/>
              <a:buChar char="•"/>
              <a:defRPr sz="16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 indent="0">
              <a:buFont typeface="Arial" panose="020B0604020202020204" pitchFamily="34" charset="0"/>
              <a:buNone/>
            </a:pPr>
            <a:r>
              <a:rPr lang="en-US" sz="2400" err="1"/>
              <a:t>Miqueas</a:t>
            </a:r>
            <a:r>
              <a:rPr lang="en-US" sz="2400"/>
              <a:t> Herrera </a:t>
            </a:r>
          </a:p>
          <a:p>
            <a:pPr>
              <a:buFont typeface="Wingdings" panose="05000000000000000000" pitchFamily="2" charset="2"/>
              <a:buChar char="v"/>
            </a:pPr>
            <a:r>
              <a:rPr lang="en-US" sz="2400"/>
              <a:t>A little about me is that I'm currently in Texas and I am a big gamer and avid robot and most things science fan! </a:t>
            </a:r>
          </a:p>
        </p:txBody>
      </p:sp>
      <p:pic>
        <p:nvPicPr>
          <p:cNvPr id="2" name="Picture 1">
            <a:extLst>
              <a:ext uri="{FF2B5EF4-FFF2-40B4-BE49-F238E27FC236}">
                <a16:creationId xmlns:a16="http://schemas.microsoft.com/office/drawing/2014/main" id="{719CFEFA-4E36-CFCC-AF03-68CC7D9A3F0C}"/>
              </a:ext>
            </a:extLst>
          </p:cNvPr>
          <p:cNvPicPr>
            <a:picLocks noChangeAspect="1"/>
          </p:cNvPicPr>
          <p:nvPr/>
        </p:nvPicPr>
        <p:blipFill>
          <a:blip r:embed="rId2"/>
          <a:stretch>
            <a:fillRect/>
          </a:stretch>
        </p:blipFill>
        <p:spPr>
          <a:xfrm>
            <a:off x="1475944" y="1288762"/>
            <a:ext cx="2857500" cy="2857500"/>
          </a:xfrm>
          <a:prstGeom prst="rect">
            <a:avLst/>
          </a:prstGeom>
        </p:spPr>
      </p:pic>
      <p:sp>
        <p:nvSpPr>
          <p:cNvPr id="9" name="Title 2">
            <a:extLst>
              <a:ext uri="{FF2B5EF4-FFF2-40B4-BE49-F238E27FC236}">
                <a16:creationId xmlns:a16="http://schemas.microsoft.com/office/drawing/2014/main" id="{36804D28-60CB-50A2-97AF-656C3F736057}"/>
              </a:ext>
            </a:extLst>
          </p:cNvPr>
          <p:cNvSpPr>
            <a:spLocks noGrp="1"/>
          </p:cNvSpPr>
          <p:nvPr>
            <p:ph type="title"/>
          </p:nvPr>
        </p:nvSpPr>
        <p:spPr>
          <a:xfrm>
            <a:off x="1295402" y="374065"/>
            <a:ext cx="9601196" cy="1303867"/>
          </a:xfrm>
        </p:spPr>
        <p:txBody>
          <a:bodyPr/>
          <a:lstStyle/>
          <a:p>
            <a:r>
              <a:rPr lang="en-US"/>
              <a:t>Let us introduce ourselves</a:t>
            </a:r>
          </a:p>
        </p:txBody>
      </p:sp>
      <p:pic>
        <p:nvPicPr>
          <p:cNvPr id="4" name="Picture 3" descr="A person wearing sunglasses&#10;&#10;Description automatically generated">
            <a:extLst>
              <a:ext uri="{FF2B5EF4-FFF2-40B4-BE49-F238E27FC236}">
                <a16:creationId xmlns:a16="http://schemas.microsoft.com/office/drawing/2014/main" id="{72039CBF-51ED-395F-2A22-13DEB3B292A1}"/>
              </a:ext>
            </a:extLst>
          </p:cNvPr>
          <p:cNvPicPr>
            <a:picLocks noChangeAspect="1"/>
          </p:cNvPicPr>
          <p:nvPr/>
        </p:nvPicPr>
        <p:blipFill>
          <a:blip r:embed="rId3"/>
          <a:stretch>
            <a:fillRect/>
          </a:stretch>
        </p:blipFill>
        <p:spPr>
          <a:xfrm>
            <a:off x="7916507" y="1286933"/>
            <a:ext cx="1523653" cy="2778949"/>
          </a:xfrm>
          <a:prstGeom prst="rect">
            <a:avLst/>
          </a:prstGeom>
        </p:spPr>
      </p:pic>
    </p:spTree>
    <p:extLst>
      <p:ext uri="{BB962C8B-B14F-4D97-AF65-F5344CB8AC3E}">
        <p14:creationId xmlns:p14="http://schemas.microsoft.com/office/powerpoint/2010/main" val="1154587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40000"/>
                <a:lumOff val="60000"/>
              </a:schemeClr>
            </a:gs>
            <a:gs pos="68000">
              <a:schemeClr val="bg2">
                <a:lumMod val="75000"/>
              </a:schemeClr>
            </a:gs>
            <a:gs pos="100000">
              <a:schemeClr val="accent2">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E90FF9-66AD-5236-3660-C6A7D45B19FF}"/>
              </a:ext>
            </a:extLst>
          </p:cNvPr>
          <p:cNvSpPr>
            <a:spLocks noGrp="1"/>
          </p:cNvSpPr>
          <p:nvPr>
            <p:ph sz="quarter" idx="14"/>
          </p:nvPr>
        </p:nvSpPr>
        <p:spPr>
          <a:xfrm>
            <a:off x="1141961" y="3856160"/>
            <a:ext cx="4525188" cy="2212829"/>
          </a:xfrm>
        </p:spPr>
        <p:txBody>
          <a:bodyPr>
            <a:normAutofit fontScale="92500" lnSpcReduction="10000"/>
          </a:bodyPr>
          <a:lstStyle/>
          <a:p>
            <a:pPr marL="45720" indent="0">
              <a:buNone/>
            </a:pPr>
            <a:r>
              <a:rPr lang="en-US" sz="2400"/>
              <a:t>Jacob Isdell</a:t>
            </a:r>
          </a:p>
          <a:p>
            <a:pPr>
              <a:buFont typeface="Wingdings" panose="05000000000000000000" pitchFamily="2" charset="2"/>
              <a:buChar char="v"/>
            </a:pPr>
            <a:r>
              <a:rPr lang="en-US" sz="2400"/>
              <a:t>I'm a web developer at </a:t>
            </a:r>
            <a:r>
              <a:rPr lang="en-US" sz="2400" err="1"/>
              <a:t>Shipt</a:t>
            </a:r>
            <a:r>
              <a:rPr lang="en-US" sz="2400"/>
              <a:t>. I spend my free time playing video games, working on home improvement projects, and hanging out with my wife. </a:t>
            </a:r>
          </a:p>
        </p:txBody>
      </p:sp>
      <p:sp>
        <p:nvSpPr>
          <p:cNvPr id="5" name="Slide Number Placeholder 4">
            <a:extLst>
              <a:ext uri="{FF2B5EF4-FFF2-40B4-BE49-F238E27FC236}">
                <a16:creationId xmlns:a16="http://schemas.microsoft.com/office/drawing/2014/main" id="{9EEEAF7C-429A-B331-5E6B-79A4060B5626}"/>
              </a:ext>
            </a:extLst>
          </p:cNvPr>
          <p:cNvSpPr>
            <a:spLocks noGrp="1"/>
          </p:cNvSpPr>
          <p:nvPr>
            <p:ph type="sldNum" sz="quarter" idx="12"/>
          </p:nvPr>
        </p:nvSpPr>
        <p:spPr/>
        <p:txBody>
          <a:bodyPr/>
          <a:lstStyle/>
          <a:p>
            <a:fld id="{4FAB73BC-B049-4115-A692-8D63A059BFB8}" type="slidenum">
              <a:rPr lang="en-US" smtClean="0"/>
              <a:pPr/>
              <a:t>3</a:t>
            </a:fld>
            <a:endParaRPr lang="en-US"/>
          </a:p>
        </p:txBody>
      </p:sp>
      <p:pic>
        <p:nvPicPr>
          <p:cNvPr id="7" name="Picture 6">
            <a:extLst>
              <a:ext uri="{FF2B5EF4-FFF2-40B4-BE49-F238E27FC236}">
                <a16:creationId xmlns:a16="http://schemas.microsoft.com/office/drawing/2014/main" id="{42E82643-3DEC-C739-BCB3-E20561D512F2}"/>
              </a:ext>
            </a:extLst>
          </p:cNvPr>
          <p:cNvPicPr>
            <a:picLocks noChangeAspect="1"/>
          </p:cNvPicPr>
          <p:nvPr/>
        </p:nvPicPr>
        <p:blipFill>
          <a:blip r:embed="rId2"/>
          <a:stretch>
            <a:fillRect/>
          </a:stretch>
        </p:blipFill>
        <p:spPr>
          <a:xfrm>
            <a:off x="1894295" y="927388"/>
            <a:ext cx="2639989" cy="2639989"/>
          </a:xfrm>
          <a:prstGeom prst="rect">
            <a:avLst/>
          </a:prstGeom>
        </p:spPr>
      </p:pic>
      <p:sp>
        <p:nvSpPr>
          <p:cNvPr id="8" name="Content Placeholder 2">
            <a:extLst>
              <a:ext uri="{FF2B5EF4-FFF2-40B4-BE49-F238E27FC236}">
                <a16:creationId xmlns:a16="http://schemas.microsoft.com/office/drawing/2014/main" id="{B5271458-51B9-4D82-7B50-1341BD967826}"/>
              </a:ext>
            </a:extLst>
          </p:cNvPr>
          <p:cNvSpPr txBox="1">
            <a:spLocks/>
          </p:cNvSpPr>
          <p:nvPr/>
        </p:nvSpPr>
        <p:spPr>
          <a:xfrm>
            <a:off x="6743215" y="3841001"/>
            <a:ext cx="4525188" cy="2128000"/>
          </a:xfrm>
          <a:prstGeom prst="rect">
            <a:avLst/>
          </a:prstGeom>
        </p:spPr>
        <p:txBody>
          <a:bodyPr vert="horz" lIns="91440" tIns="45720" rIns="91440" bIns="45720" rtlCol="0" anchor="t">
            <a:normAutofit/>
          </a:bodyPr>
          <a:lstStyle>
            <a:lvl1pPr marL="228600" indent="-182880" algn="l" defTabSz="457200" rtl="0" eaLnBrk="1" latinLnBrk="0" hangingPunct="1">
              <a:lnSpc>
                <a:spcPct val="100000"/>
              </a:lnSpc>
              <a:spcBef>
                <a:spcPct val="20000"/>
              </a:spcBef>
              <a:spcAft>
                <a:spcPts val="600"/>
              </a:spcAft>
              <a:buClr>
                <a:schemeClr val="accent1"/>
              </a:buClr>
              <a:buSzPct val="115000"/>
              <a:buFont typeface="Arial" panose="020B0604020202020204" pitchFamily="34" charset="0"/>
              <a:buChar char="•"/>
              <a:defRPr sz="1800" kern="1200" cap="none">
                <a:solidFill>
                  <a:schemeClr val="tx1">
                    <a:lumMod val="85000"/>
                    <a:lumOff val="15000"/>
                  </a:schemeClr>
                </a:solidFill>
                <a:effectLst/>
                <a:latin typeface="+mn-lt"/>
                <a:ea typeface="+mn-ea"/>
                <a:cs typeface="+mn-cs"/>
              </a:defRPr>
            </a:lvl1pPr>
            <a:lvl2pPr marL="457200" indent="-182880" algn="l" defTabSz="457200" rtl="0" eaLnBrk="1" latinLnBrk="0" hangingPunct="1">
              <a:lnSpc>
                <a:spcPct val="90000"/>
              </a:lnSpc>
              <a:spcBef>
                <a:spcPct val="20000"/>
              </a:spcBef>
              <a:spcAft>
                <a:spcPts val="600"/>
              </a:spcAft>
              <a:buClr>
                <a:schemeClr val="accent1"/>
              </a:buClr>
              <a:buSzPct val="115000"/>
              <a:buFont typeface="Arial" panose="020B0604020202020204" pitchFamily="34" charset="0"/>
              <a:buChar char="•"/>
              <a:defRPr sz="1600" kern="1200" cap="none">
                <a:solidFill>
                  <a:schemeClr val="tx1">
                    <a:lumMod val="85000"/>
                    <a:lumOff val="15000"/>
                  </a:schemeClr>
                </a:solidFill>
                <a:effectLst/>
                <a:latin typeface="+mn-lt"/>
                <a:ea typeface="+mn-ea"/>
                <a:cs typeface="+mn-cs"/>
              </a:defRPr>
            </a:lvl2pPr>
            <a:lvl3pPr marL="834390" indent="-182880" algn="l" defTabSz="457200" rtl="0" eaLnBrk="1" latinLnBrk="0" hangingPunct="1">
              <a:lnSpc>
                <a:spcPct val="90000"/>
              </a:lnSpc>
              <a:spcBef>
                <a:spcPct val="20000"/>
              </a:spcBef>
              <a:spcAft>
                <a:spcPts val="600"/>
              </a:spcAft>
              <a:buClr>
                <a:schemeClr val="accent1"/>
              </a:buClr>
              <a:buSzPct val="115000"/>
              <a:buFont typeface="Arial" panose="020B0604020202020204" pitchFamily="34" charset="0"/>
              <a:buChar char="•"/>
              <a:defRPr sz="1600" kern="1200" cap="none">
                <a:solidFill>
                  <a:schemeClr val="tx1">
                    <a:lumMod val="85000"/>
                    <a:lumOff val="15000"/>
                  </a:schemeClr>
                </a:solidFill>
                <a:effectLst/>
                <a:latin typeface="+mn-lt"/>
                <a:ea typeface="+mn-ea"/>
                <a:cs typeface="+mn-cs"/>
              </a:defRPr>
            </a:lvl3pPr>
            <a:lvl4pPr marL="1108710" indent="-182880" algn="l" defTabSz="457200" rtl="0" eaLnBrk="1" latinLnBrk="0" hangingPunct="1">
              <a:lnSpc>
                <a:spcPct val="90000"/>
              </a:lnSpc>
              <a:spcBef>
                <a:spcPct val="20000"/>
              </a:spcBef>
              <a:spcAft>
                <a:spcPts val="600"/>
              </a:spcAft>
              <a:buClr>
                <a:schemeClr val="accent1"/>
              </a:buClr>
              <a:buSzPct val="115000"/>
              <a:buFont typeface="Arial" panose="020B0604020202020204" pitchFamily="34" charset="0"/>
              <a:buChar char="•"/>
              <a:defRPr sz="1600" kern="1200" cap="none">
                <a:solidFill>
                  <a:schemeClr val="tx1">
                    <a:lumMod val="85000"/>
                    <a:lumOff val="15000"/>
                  </a:schemeClr>
                </a:solidFill>
                <a:effectLst/>
                <a:latin typeface="+mn-lt"/>
                <a:ea typeface="+mn-ea"/>
                <a:cs typeface="+mn-cs"/>
              </a:defRPr>
            </a:lvl4pPr>
            <a:lvl5pPr marL="1383030" indent="-182880" algn="l" defTabSz="457200" rtl="0" eaLnBrk="1" latinLnBrk="0" hangingPunct="1">
              <a:lnSpc>
                <a:spcPct val="90000"/>
              </a:lnSpc>
              <a:spcBef>
                <a:spcPct val="20000"/>
              </a:spcBef>
              <a:spcAft>
                <a:spcPts val="600"/>
              </a:spcAft>
              <a:buClr>
                <a:schemeClr val="accent1"/>
              </a:buClr>
              <a:buSzPct val="115000"/>
              <a:buFont typeface="Arial" panose="020B0604020202020204" pitchFamily="34" charset="0"/>
              <a:buChar char="•"/>
              <a:defRPr sz="16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45720" indent="0">
              <a:buFont typeface="Arial" panose="020B0604020202020204" pitchFamily="34" charset="0"/>
              <a:buNone/>
            </a:pPr>
            <a:r>
              <a:rPr lang="en-US" sz="2400"/>
              <a:t>Jimmy Jones</a:t>
            </a:r>
          </a:p>
          <a:p>
            <a:pPr>
              <a:buFont typeface="Wingdings" panose="05000000000000000000" pitchFamily="2" charset="2"/>
              <a:buChar char="v"/>
            </a:pPr>
            <a:r>
              <a:rPr lang="en-US" sz="2400" b="0" i="0">
                <a:solidFill>
                  <a:srgbClr val="000000"/>
                </a:solidFill>
                <a:effectLst/>
              </a:rPr>
              <a:t>I work for Target in Financial products. My heart and mind are more into Cyber or Data Analytics rather than software development. </a:t>
            </a:r>
            <a:endParaRPr lang="en-US" sz="2400"/>
          </a:p>
        </p:txBody>
      </p:sp>
      <p:pic>
        <p:nvPicPr>
          <p:cNvPr id="11" name="Picture 10">
            <a:extLst>
              <a:ext uri="{FF2B5EF4-FFF2-40B4-BE49-F238E27FC236}">
                <a16:creationId xmlns:a16="http://schemas.microsoft.com/office/drawing/2014/main" id="{73A502F4-027D-CA94-9BDE-53C255E026F3}"/>
              </a:ext>
            </a:extLst>
          </p:cNvPr>
          <p:cNvPicPr>
            <a:picLocks noChangeAspect="1"/>
          </p:cNvPicPr>
          <p:nvPr/>
        </p:nvPicPr>
        <p:blipFill>
          <a:blip r:embed="rId3"/>
          <a:stretch>
            <a:fillRect/>
          </a:stretch>
        </p:blipFill>
        <p:spPr>
          <a:xfrm>
            <a:off x="7657717" y="927388"/>
            <a:ext cx="2696184" cy="2639990"/>
          </a:xfrm>
          <a:prstGeom prst="rect">
            <a:avLst/>
          </a:prstGeom>
        </p:spPr>
      </p:pic>
    </p:spTree>
    <p:extLst>
      <p:ext uri="{BB962C8B-B14F-4D97-AF65-F5344CB8AC3E}">
        <p14:creationId xmlns:p14="http://schemas.microsoft.com/office/powerpoint/2010/main" val="31079499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D2AEF8-965D-6D56-716A-E2E866BC2F33}"/>
              </a:ext>
            </a:extLst>
          </p:cNvPr>
          <p:cNvSpPr>
            <a:spLocks noGrp="1"/>
          </p:cNvSpPr>
          <p:nvPr>
            <p:ph type="title"/>
          </p:nvPr>
        </p:nvSpPr>
        <p:spPr/>
        <p:txBody>
          <a:bodyPr/>
          <a:lstStyle/>
          <a:p>
            <a:r>
              <a:rPr lang="en-US"/>
              <a:t>About Bacchus</a:t>
            </a:r>
          </a:p>
        </p:txBody>
      </p:sp>
      <p:pic>
        <p:nvPicPr>
          <p:cNvPr id="9" name="Picture Placeholder 8" descr="A table with wine glasses and food on it&#10;&#10;Description automatically generated">
            <a:extLst>
              <a:ext uri="{FF2B5EF4-FFF2-40B4-BE49-F238E27FC236}">
                <a16:creationId xmlns:a16="http://schemas.microsoft.com/office/drawing/2014/main" id="{8B703EEF-9CC6-F40E-03F4-CF281EF5E8FF}"/>
              </a:ext>
            </a:extLst>
          </p:cNvPr>
          <p:cNvPicPr>
            <a:picLocks noGrp="1" noChangeAspect="1"/>
          </p:cNvPicPr>
          <p:nvPr>
            <p:ph type="pic" sz="quarter" idx="11"/>
          </p:nvPr>
        </p:nvPicPr>
        <p:blipFill>
          <a:blip r:embed="rId2"/>
          <a:srcRect l="3652" r="3652"/>
          <a:stretch>
            <a:fillRect/>
          </a:stretch>
        </p:blipFill>
        <p:spPr/>
      </p:pic>
      <p:sp>
        <p:nvSpPr>
          <p:cNvPr id="5" name="Content Placeholder 4">
            <a:extLst>
              <a:ext uri="{FF2B5EF4-FFF2-40B4-BE49-F238E27FC236}">
                <a16:creationId xmlns:a16="http://schemas.microsoft.com/office/drawing/2014/main" id="{63B82B64-8609-6DBF-4911-0E3F814D6EC2}"/>
              </a:ext>
            </a:extLst>
          </p:cNvPr>
          <p:cNvSpPr>
            <a:spLocks noGrp="1"/>
          </p:cNvSpPr>
          <p:nvPr>
            <p:ph sz="quarter" idx="13"/>
          </p:nvPr>
        </p:nvSpPr>
        <p:spPr/>
        <p:txBody>
          <a:bodyPr/>
          <a:lstStyle/>
          <a:p>
            <a:r>
              <a:rPr lang="en-US"/>
              <a:t>Welcome to Bacchus Winery: Where Tradition Meets Innovation</a:t>
            </a:r>
          </a:p>
          <a:p>
            <a:endParaRPr lang="en-US"/>
          </a:p>
          <a:p>
            <a:r>
              <a:rPr lang="en-US"/>
              <a:t>At Bacchus Winery, we honor the legacy of our founder, George Bacchus, while embracing the exciting possibilities of the future. As Stan and Davis Bacchus, the new stewards of our vineyard, we’re committed to enhancing both our products and the experience for our valued customers.</a:t>
            </a:r>
          </a:p>
        </p:txBody>
      </p:sp>
      <p:sp>
        <p:nvSpPr>
          <p:cNvPr id="4" name="Slide Number Placeholder 3">
            <a:extLst>
              <a:ext uri="{FF2B5EF4-FFF2-40B4-BE49-F238E27FC236}">
                <a16:creationId xmlns:a16="http://schemas.microsoft.com/office/drawing/2014/main" id="{C6D05C12-6A72-D62F-0EB1-36B4DD1E1AF1}"/>
              </a:ext>
            </a:extLst>
          </p:cNvPr>
          <p:cNvSpPr>
            <a:spLocks noGrp="1"/>
          </p:cNvSpPr>
          <p:nvPr>
            <p:ph type="sldNum" sz="quarter" idx="12"/>
          </p:nvPr>
        </p:nvSpPr>
        <p:spPr/>
        <p:txBody>
          <a:bodyPr>
            <a:normAutofit/>
          </a:bodyPr>
          <a:lstStyle/>
          <a:p>
            <a:fld id="{4FAB73BC-B049-4115-A692-8D63A059BFB8}" type="slidenum">
              <a:rPr lang="en-US" smtClean="0"/>
              <a:pPr/>
              <a:t>4</a:t>
            </a:fld>
            <a:endParaRPr lang="en-US"/>
          </a:p>
        </p:txBody>
      </p:sp>
    </p:spTree>
    <p:extLst>
      <p:ext uri="{BB962C8B-B14F-4D97-AF65-F5344CB8AC3E}">
        <p14:creationId xmlns:p14="http://schemas.microsoft.com/office/powerpoint/2010/main" val="1752910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58E02-7C32-BC97-641F-8A2EF82D95A4}"/>
              </a:ext>
            </a:extLst>
          </p:cNvPr>
          <p:cNvSpPr>
            <a:spLocks noGrp="1"/>
          </p:cNvSpPr>
          <p:nvPr>
            <p:ph type="title"/>
          </p:nvPr>
        </p:nvSpPr>
        <p:spPr>
          <a:xfrm>
            <a:off x="3023339" y="572112"/>
            <a:ext cx="6145321" cy="1167166"/>
          </a:xfrm>
        </p:spPr>
        <p:txBody>
          <a:bodyPr/>
          <a:lstStyle/>
          <a:p>
            <a:r>
              <a:rPr lang="en-US" sz="4400">
                <a:solidFill>
                  <a:schemeClr val="accent1">
                    <a:lumMod val="60000"/>
                    <a:lumOff val="40000"/>
                  </a:schemeClr>
                </a:solidFill>
              </a:rPr>
              <a:t>objective</a:t>
            </a:r>
          </a:p>
        </p:txBody>
      </p:sp>
      <p:sp>
        <p:nvSpPr>
          <p:cNvPr id="8" name="Content Placeholder 4">
            <a:extLst>
              <a:ext uri="{FF2B5EF4-FFF2-40B4-BE49-F238E27FC236}">
                <a16:creationId xmlns:a16="http://schemas.microsoft.com/office/drawing/2014/main" id="{1CC6052A-1376-BA91-D44C-7A3B645FAA68}"/>
              </a:ext>
            </a:extLst>
          </p:cNvPr>
          <p:cNvSpPr txBox="1">
            <a:spLocks/>
          </p:cNvSpPr>
          <p:nvPr/>
        </p:nvSpPr>
        <p:spPr>
          <a:xfrm>
            <a:off x="1078934" y="1440180"/>
            <a:ext cx="10034129" cy="3977640"/>
          </a:xfrm>
          <a:prstGeom prst="rect">
            <a:avLst/>
          </a:prstGeom>
        </p:spPr>
        <p:txBody>
          <a:bodyPr>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indent="0">
              <a:buNone/>
            </a:pPr>
            <a:r>
              <a:rPr lang="en-US" sz="1800"/>
              <a:t>		</a:t>
            </a:r>
            <a:r>
              <a:rPr lang="en-US" sz="2200"/>
              <a:t>Bacchus Winery is focused on improving business operations through better management and tracking of key areas such as inventory, distribution, and employee performance. The winery produces four types of wine—Merlot, Cabernet, Chablis, and Chardonnay—and relies on multiple suppliers for essential components like bottles, corks, labels, boxes, vats, and tubing. Stan and Davis aim to implement an efficient system for tracking inventory, supplier performance, wine sales, and employee work hours. This includes monitoring supplier deliveries, tracking inventory levels, and generating reports on order timing and stock levels. For wine distribution, the goal is to track sales by wine type and distributor, identifying top performers and underperformers, while linking sales to specific distributors. Additionally, they seek to track employee hours worked, payroll, and time spent on tasks such as production, marketing, and distribution, to optimize staffing and productivity. Overall, Bacchus Winery seeks to streamline operations, enhance decision-making, and improve overall business performance.</a:t>
            </a:r>
          </a:p>
        </p:txBody>
      </p:sp>
    </p:spTree>
    <p:extLst>
      <p:ext uri="{BB962C8B-B14F-4D97-AF65-F5344CB8AC3E}">
        <p14:creationId xmlns:p14="http://schemas.microsoft.com/office/powerpoint/2010/main" val="3692873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E765E-324B-218B-AF54-5BC7B48A4C37}"/>
              </a:ext>
            </a:extLst>
          </p:cNvPr>
          <p:cNvSpPr>
            <a:spLocks noGrp="1"/>
          </p:cNvSpPr>
          <p:nvPr>
            <p:ph type="title"/>
          </p:nvPr>
        </p:nvSpPr>
        <p:spPr>
          <a:xfrm>
            <a:off x="1295402" y="619275"/>
            <a:ext cx="9601196" cy="1303867"/>
          </a:xfrm>
        </p:spPr>
        <p:txBody>
          <a:bodyPr/>
          <a:lstStyle/>
          <a:p>
            <a:r>
              <a:rPr lang="en-US"/>
              <a:t>Final ERD</a:t>
            </a:r>
          </a:p>
        </p:txBody>
      </p:sp>
      <p:sp>
        <p:nvSpPr>
          <p:cNvPr id="3" name="Slide Number Placeholder 2">
            <a:extLst>
              <a:ext uri="{FF2B5EF4-FFF2-40B4-BE49-F238E27FC236}">
                <a16:creationId xmlns:a16="http://schemas.microsoft.com/office/drawing/2014/main" id="{59285CAA-F205-AD0F-B3A8-F620A9037FA5}"/>
              </a:ext>
            </a:extLst>
          </p:cNvPr>
          <p:cNvSpPr>
            <a:spLocks noGrp="1"/>
          </p:cNvSpPr>
          <p:nvPr>
            <p:ph type="sldNum" sz="quarter" idx="12"/>
          </p:nvPr>
        </p:nvSpPr>
        <p:spPr/>
        <p:txBody>
          <a:bodyPr>
            <a:normAutofit/>
          </a:bodyPr>
          <a:lstStyle/>
          <a:p>
            <a:fld id="{4FAB73BC-B049-4115-A692-8D63A059BFB8}" type="slidenum">
              <a:rPr lang="en-US" smtClean="0"/>
              <a:pPr/>
              <a:t>6</a:t>
            </a:fld>
            <a:endParaRPr lang="en-US"/>
          </a:p>
        </p:txBody>
      </p:sp>
      <p:pic>
        <p:nvPicPr>
          <p:cNvPr id="4" name="Picture 3" descr="A diagram of a product&#10;&#10;Description automatically generated">
            <a:extLst>
              <a:ext uri="{FF2B5EF4-FFF2-40B4-BE49-F238E27FC236}">
                <a16:creationId xmlns:a16="http://schemas.microsoft.com/office/drawing/2014/main" id="{0A3A295B-548F-4CE8-8DDE-F8F10369710D}"/>
              </a:ext>
            </a:extLst>
          </p:cNvPr>
          <p:cNvPicPr>
            <a:picLocks noChangeAspect="1"/>
          </p:cNvPicPr>
          <p:nvPr/>
        </p:nvPicPr>
        <p:blipFill>
          <a:blip r:embed="rId2"/>
          <a:stretch>
            <a:fillRect/>
          </a:stretch>
        </p:blipFill>
        <p:spPr>
          <a:xfrm>
            <a:off x="1748057" y="1579936"/>
            <a:ext cx="8701314" cy="4464414"/>
          </a:xfrm>
          <a:prstGeom prst="rect">
            <a:avLst/>
          </a:prstGeom>
        </p:spPr>
      </p:pic>
    </p:spTree>
    <p:extLst>
      <p:ext uri="{BB962C8B-B14F-4D97-AF65-F5344CB8AC3E}">
        <p14:creationId xmlns:p14="http://schemas.microsoft.com/office/powerpoint/2010/main" val="2393153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wine bottle and a glass of wine in a vineyard&#10;&#10;Description automatically generated">
            <a:extLst>
              <a:ext uri="{FF2B5EF4-FFF2-40B4-BE49-F238E27FC236}">
                <a16:creationId xmlns:a16="http://schemas.microsoft.com/office/drawing/2014/main" id="{CDEA1BCD-37E5-7AF6-6FFE-526EC9E49CAE}"/>
              </a:ext>
            </a:extLst>
          </p:cNvPr>
          <p:cNvPicPr>
            <a:picLocks noGrp="1" noChangeAspect="1"/>
          </p:cNvPicPr>
          <p:nvPr>
            <p:ph type="pic" sz="quarter" idx="10"/>
          </p:nvPr>
        </p:nvPicPr>
        <p:blipFill>
          <a:blip r:embed="rId2"/>
          <a:srcRect l="11692" r="11692"/>
          <a:stretch>
            <a:fillRect/>
          </a:stretch>
        </p:blipFill>
        <p:spPr/>
      </p:pic>
      <p:sp>
        <p:nvSpPr>
          <p:cNvPr id="3" name="Title 2">
            <a:extLst>
              <a:ext uri="{FF2B5EF4-FFF2-40B4-BE49-F238E27FC236}">
                <a16:creationId xmlns:a16="http://schemas.microsoft.com/office/drawing/2014/main" id="{A9B4920F-83FC-6840-75DA-1FAEE6EDF556}"/>
              </a:ext>
            </a:extLst>
          </p:cNvPr>
          <p:cNvSpPr>
            <a:spLocks noGrp="1"/>
          </p:cNvSpPr>
          <p:nvPr>
            <p:ph type="title"/>
          </p:nvPr>
        </p:nvSpPr>
        <p:spPr>
          <a:xfrm>
            <a:off x="999005" y="651776"/>
            <a:ext cx="10652760" cy="3986784"/>
          </a:xfrm>
        </p:spPr>
        <p:txBody>
          <a:bodyPr/>
          <a:lstStyle/>
          <a:p>
            <a:r>
              <a:rPr lang="en-US">
                <a:solidFill>
                  <a:schemeClr val="tx2">
                    <a:lumMod val="90000"/>
                    <a:lumOff val="10000"/>
                  </a:schemeClr>
                </a:solidFill>
              </a:rPr>
              <a:t>reporting 						</a:t>
            </a:r>
            <a:br>
              <a:rPr lang="en-US">
                <a:solidFill>
                  <a:schemeClr val="tx2">
                    <a:lumMod val="90000"/>
                    <a:lumOff val="10000"/>
                  </a:schemeClr>
                </a:solidFill>
              </a:rPr>
            </a:br>
            <a:r>
              <a:rPr lang="en-US">
                <a:solidFill>
                  <a:schemeClr val="tx2">
                    <a:lumMod val="90000"/>
                    <a:lumOff val="10000"/>
                  </a:schemeClr>
                </a:solidFill>
              </a:rPr>
              <a:t>			Overview</a:t>
            </a:r>
          </a:p>
        </p:txBody>
      </p:sp>
    </p:spTree>
    <p:extLst>
      <p:ext uri="{BB962C8B-B14F-4D97-AF65-F5344CB8AC3E}">
        <p14:creationId xmlns:p14="http://schemas.microsoft.com/office/powerpoint/2010/main" val="25263684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40000"/>
                <a:lumOff val="60000"/>
              </a:schemeClr>
            </a:gs>
            <a:gs pos="68000">
              <a:schemeClr val="bg2">
                <a:lumMod val="75000"/>
              </a:schemeClr>
            </a:gs>
            <a:gs pos="100000">
              <a:schemeClr val="accent2">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71CA0-30B1-932D-8520-D9860E05D704}"/>
              </a:ext>
            </a:extLst>
          </p:cNvPr>
          <p:cNvSpPr>
            <a:spLocks noGrp="1"/>
          </p:cNvSpPr>
          <p:nvPr>
            <p:ph type="title"/>
          </p:nvPr>
        </p:nvSpPr>
        <p:spPr>
          <a:xfrm>
            <a:off x="1295402" y="433099"/>
            <a:ext cx="9601196" cy="1303867"/>
          </a:xfrm>
        </p:spPr>
        <p:txBody>
          <a:bodyPr>
            <a:normAutofit/>
          </a:bodyPr>
          <a:lstStyle/>
          <a:p>
            <a:r>
              <a:rPr lang="en-US"/>
              <a:t>Reports</a:t>
            </a:r>
            <a:endParaRPr lang="en-US">
              <a:solidFill>
                <a:srgbClr val="000000"/>
              </a:solidFill>
              <a:latin typeface="Open Sans"/>
              <a:ea typeface="Open Sans"/>
              <a:cs typeface="Open Sans"/>
            </a:endParaRPr>
          </a:p>
        </p:txBody>
      </p:sp>
      <p:sp>
        <p:nvSpPr>
          <p:cNvPr id="5" name="Content Placeholder 4">
            <a:extLst>
              <a:ext uri="{FF2B5EF4-FFF2-40B4-BE49-F238E27FC236}">
                <a16:creationId xmlns:a16="http://schemas.microsoft.com/office/drawing/2014/main" id="{B4D15517-755B-6252-1B47-B7F915AE74FD}"/>
              </a:ext>
            </a:extLst>
          </p:cNvPr>
          <p:cNvSpPr>
            <a:spLocks noGrp="1"/>
          </p:cNvSpPr>
          <p:nvPr>
            <p:ph sz="quarter" idx="14"/>
          </p:nvPr>
        </p:nvSpPr>
        <p:spPr>
          <a:xfrm>
            <a:off x="954206" y="1566369"/>
            <a:ext cx="10283588" cy="4232034"/>
          </a:xfrm>
        </p:spPr>
        <p:txBody>
          <a:bodyPr>
            <a:normAutofit fontScale="92500" lnSpcReduction="10000"/>
          </a:bodyPr>
          <a:lstStyle/>
          <a:p>
            <a:pPr marL="45720" indent="0">
              <a:buNone/>
            </a:pPr>
            <a:r>
              <a:rPr lang="en-US" sz="2400"/>
              <a:t>	At Bacchus Winery, we are committed to optimizing business operations and improving decision-making through the collection and analysis of key performance data. Our comprehensive reports provide valuable insights into critical areas such as inventory management, distribution performance, employee productivity, and supplier reliability. Detailed sales data by wine type and distributor, enabling us to identify top-performing distributors and uncover opportunities for growth. Comprehensive tracking of employee hours worked across departments (Production, Marketing, Distribution, etc.), offering a clear view of staffing efficiency and productivity. Monitoring of supplier performance, highlighting any delays or upcoming deliveries, and ensuring timely availability of essential components like bottles, corks, labels, and packaging materials. By leveraging these reports, Bacchus Winery can make data-driven decisions that streamline operations, improve supply chain reliability, enhance workforce efficiency, and ultimately support our goal of driving sustained growth and profitability.</a:t>
            </a:r>
          </a:p>
        </p:txBody>
      </p:sp>
      <p:sp>
        <p:nvSpPr>
          <p:cNvPr id="3" name="Slide Number Placeholder 2">
            <a:extLst>
              <a:ext uri="{FF2B5EF4-FFF2-40B4-BE49-F238E27FC236}">
                <a16:creationId xmlns:a16="http://schemas.microsoft.com/office/drawing/2014/main" id="{3AEE391D-1539-626A-8B71-B2E3F3E91771}"/>
              </a:ext>
            </a:extLst>
          </p:cNvPr>
          <p:cNvSpPr>
            <a:spLocks noGrp="1"/>
          </p:cNvSpPr>
          <p:nvPr>
            <p:ph type="sldNum" sz="quarter" idx="12"/>
          </p:nvPr>
        </p:nvSpPr>
        <p:spPr/>
        <p:txBody>
          <a:bodyPr>
            <a:normAutofit/>
          </a:bodyPr>
          <a:lstStyle/>
          <a:p>
            <a:fld id="{4FAB73BC-B049-4115-A692-8D63A059BFB8}" type="slidenum">
              <a:rPr lang="en-US" smtClean="0"/>
              <a:pPr/>
              <a:t>8</a:t>
            </a:fld>
            <a:endParaRPr lang="en-US"/>
          </a:p>
        </p:txBody>
      </p:sp>
    </p:spTree>
    <p:extLst>
      <p:ext uri="{BB962C8B-B14F-4D97-AF65-F5344CB8AC3E}">
        <p14:creationId xmlns:p14="http://schemas.microsoft.com/office/powerpoint/2010/main" val="48274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1000">
              <a:srgbClr val="FF0000"/>
            </a:gs>
            <a:gs pos="100000">
              <a:srgbClr val="FFC000"/>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5D0C0-DEAC-AA93-4F28-EF747B49175F}"/>
              </a:ext>
            </a:extLst>
          </p:cNvPr>
          <p:cNvSpPr>
            <a:spLocks noGrp="1"/>
          </p:cNvSpPr>
          <p:nvPr>
            <p:ph type="title"/>
          </p:nvPr>
        </p:nvSpPr>
        <p:spPr>
          <a:xfrm>
            <a:off x="1295402" y="477164"/>
            <a:ext cx="9601196" cy="1303867"/>
          </a:xfrm>
        </p:spPr>
        <p:txBody>
          <a:bodyPr/>
          <a:lstStyle/>
          <a:p>
            <a:r>
              <a:rPr lang="en-US"/>
              <a:t>Report 1: Sales</a:t>
            </a:r>
          </a:p>
        </p:txBody>
      </p:sp>
      <p:pic>
        <p:nvPicPr>
          <p:cNvPr id="4" name="Content Placeholder 3" descr="A screenshot of a computer&#10;&#10;Description automatically generated">
            <a:extLst>
              <a:ext uri="{FF2B5EF4-FFF2-40B4-BE49-F238E27FC236}">
                <a16:creationId xmlns:a16="http://schemas.microsoft.com/office/drawing/2014/main" id="{57900424-02CA-CBFD-E1DF-5CA1C3D8662E}"/>
              </a:ext>
            </a:extLst>
          </p:cNvPr>
          <p:cNvPicPr>
            <a:picLocks noGrp="1" noChangeAspect="1"/>
          </p:cNvPicPr>
          <p:nvPr>
            <p:ph sz="quarter" idx="14"/>
          </p:nvPr>
        </p:nvPicPr>
        <p:blipFill>
          <a:blip r:embed="rId2"/>
          <a:stretch>
            <a:fillRect/>
          </a:stretch>
        </p:blipFill>
        <p:spPr>
          <a:xfrm>
            <a:off x="1222575" y="1854200"/>
            <a:ext cx="4316224" cy="4114800"/>
          </a:xfrm>
        </p:spPr>
      </p:pic>
      <p:sp>
        <p:nvSpPr>
          <p:cNvPr id="3" name="Slide Number Placeholder 2">
            <a:extLst>
              <a:ext uri="{FF2B5EF4-FFF2-40B4-BE49-F238E27FC236}">
                <a16:creationId xmlns:a16="http://schemas.microsoft.com/office/drawing/2014/main" id="{35DFE2E3-4C6A-C92C-C0C9-AD622DA529EF}"/>
              </a:ext>
            </a:extLst>
          </p:cNvPr>
          <p:cNvSpPr>
            <a:spLocks noGrp="1"/>
          </p:cNvSpPr>
          <p:nvPr>
            <p:ph type="sldNum" sz="quarter" idx="12"/>
          </p:nvPr>
        </p:nvSpPr>
        <p:spPr/>
        <p:txBody>
          <a:bodyPr>
            <a:normAutofit/>
          </a:bodyPr>
          <a:lstStyle/>
          <a:p>
            <a:fld id="{4FAB73BC-B049-4115-A692-8D63A059BFB8}" type="slidenum">
              <a:rPr lang="en-US" smtClean="0"/>
              <a:pPr/>
              <a:t>9</a:t>
            </a:fld>
            <a:endParaRPr lang="en-US"/>
          </a:p>
        </p:txBody>
      </p:sp>
      <p:sp>
        <p:nvSpPr>
          <p:cNvPr id="9" name="Table Placeholder 4">
            <a:extLst>
              <a:ext uri="{FF2B5EF4-FFF2-40B4-BE49-F238E27FC236}">
                <a16:creationId xmlns:a16="http://schemas.microsoft.com/office/drawing/2014/main" id="{8E25BA09-D167-33EF-D341-EE379EBE5FE3}"/>
              </a:ext>
            </a:extLst>
          </p:cNvPr>
          <p:cNvSpPr txBox="1">
            <a:spLocks/>
          </p:cNvSpPr>
          <p:nvPr/>
        </p:nvSpPr>
        <p:spPr>
          <a:xfrm>
            <a:off x="6261511" y="1854200"/>
            <a:ext cx="4864404" cy="3871487"/>
          </a:xfrm>
          <a:prstGeom prst="rect">
            <a:avLst/>
          </a:prstGeom>
        </p:spPr>
        <p:txBody>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a:lnSpc>
                <a:spcPct val="150000"/>
              </a:lnSpc>
            </a:pPr>
            <a:r>
              <a:rPr lang="en-US"/>
              <a:t>Shows total wine sold by type at each distributor.</a:t>
            </a:r>
          </a:p>
          <a:p>
            <a:pPr>
              <a:lnSpc>
                <a:spcPct val="150000"/>
              </a:lnSpc>
            </a:pPr>
            <a:r>
              <a:rPr lang="en-US"/>
              <a:t>Cabernet is the most popular wine in general.</a:t>
            </a:r>
          </a:p>
          <a:p>
            <a:pPr>
              <a:lnSpc>
                <a:spcPct val="150000"/>
              </a:lnSpc>
            </a:pPr>
            <a:r>
              <a:rPr lang="en-US"/>
              <a:t>Merlot is the most popular wine sold at Target.</a:t>
            </a:r>
          </a:p>
        </p:txBody>
      </p:sp>
    </p:spTree>
    <p:extLst>
      <p:ext uri="{BB962C8B-B14F-4D97-AF65-F5344CB8AC3E}">
        <p14:creationId xmlns:p14="http://schemas.microsoft.com/office/powerpoint/2010/main" val="126870255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915EF7-B9F6-4EB7-AA4F-557BE6AB702C}">
  <ds:schemaRefs>
    <ds:schemaRef ds:uri="16c05727-aa75-4e4a-9b5f-8a80a1165891"/>
    <ds:schemaRef ds:uri="230e9df3-be65-4c73-a93b-d1236ebd677e"/>
    <ds:schemaRef ds:uri="71af3243-3dd4-4a8d-8c0d-dd76da1f02a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F465D742-03F8-4A07-AD44-2F5940A96098}">
  <ds:schemaRefs>
    <ds:schemaRef ds:uri="http://schemas.microsoft.com/sharepoint/v3/contenttype/forms"/>
  </ds:schemaRefs>
</ds:datastoreItem>
</file>

<file path=customXml/itemProps3.xml><?xml version="1.0" encoding="utf-8"?>
<ds:datastoreItem xmlns:ds="http://schemas.openxmlformats.org/officeDocument/2006/customXml" ds:itemID="{6AE87980-3FDC-42BA-8328-8C0C47BC0A25}">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1a19d03a-48bc-4359-8038-5b5f6d5847c3}"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Organic</Template>
  <Application>Microsoft Office PowerPoint</Application>
  <PresentationFormat>Widescreen</PresentationFormat>
  <Slides>13</Slides>
  <Notes>1</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Organic</vt:lpstr>
      <vt:lpstr>PowerPoint Presentation</vt:lpstr>
      <vt:lpstr>Let us introduce ourselves</vt:lpstr>
      <vt:lpstr>PowerPoint Presentation</vt:lpstr>
      <vt:lpstr>About Bacchus</vt:lpstr>
      <vt:lpstr>objective</vt:lpstr>
      <vt:lpstr>Final ERD</vt:lpstr>
      <vt:lpstr>reporting           Overview</vt:lpstr>
      <vt:lpstr>Reports</vt:lpstr>
      <vt:lpstr>Report 1: Sales</vt:lpstr>
      <vt:lpstr>Report 2: Hours</vt:lpstr>
      <vt:lpstr> </vt:lpstr>
      <vt:lpstr>Assumptions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Chelsea Hefferin</dc:creator>
  <cp:revision>2</cp:revision>
  <dcterms:created xsi:type="dcterms:W3CDTF">2024-10-03T00:50:19Z</dcterms:created>
  <dcterms:modified xsi:type="dcterms:W3CDTF">2024-10-14T01:53:52Z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